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20B2FC-7A74-D569-F5C7-6E7FF0571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935423F-6A52-5AEE-ABB8-D6BA90E3D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62D26E-A8AC-F67F-B4C9-16EC231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753F5C-D114-599A-BC32-E14F339C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93F73D-9AA3-81E2-B82F-4EA12F85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14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EFC90-6CB3-A516-93E1-13BFC95F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B038312-0303-8E86-C5F6-618CEBA97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E8B548-53FA-23DB-3BA1-FA0E143D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EC68AC-7898-F86B-3CE0-C2529964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D9BDB5-9668-7923-3A33-65A0A208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29DCBD5-E01B-2869-4FAD-6DC27395D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3A84FCB-C726-D36C-1B82-8E178B0C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B8900B-0414-7359-6CCC-0E3247E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0A3CBF-BB13-DC4E-67B9-4721421D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96A519-F521-8D8A-7194-997F4AE6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09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CA47FF-2D90-5885-3174-31D1643E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E304B5-5FB3-795D-895B-13B5E574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AAD7FF-3381-BF5D-668D-1CCB4237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F2AA99-72E8-4970-F6DC-47095267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9E1C20-5DF8-06A0-685A-29A3B617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6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F003FC-69F3-9355-5B6C-453E4683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1848BD-7EC3-696F-BED0-1DD5CFD4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CD174C-14EA-1AEE-46AB-50011B7C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F59562-D530-5B00-2DBE-92B6262C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36FA04-2A16-207B-2A47-AFFFCAA4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8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CCC487-AB5C-B95C-4771-B2B9A753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72504A-7C96-E1B2-3706-164AFFA4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CE3AEAD-F409-223E-BD7A-9FDFF4D19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5F6EC2-C70C-CFE0-F1F4-243E1499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17D89E-9F19-DF7C-4DEA-A9439C9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16D4CE-7235-2E45-B1D2-66DBFC54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6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0AA3B8-76E4-35CD-49CF-3C17CFAA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CFCA6A5-85DF-2367-861C-551E8C2A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D945C8-6869-5EFC-D922-54BFA6913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B1F459E-D9DE-D510-AEF7-9EB978C14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286592-2A95-EA03-65DB-832BB2BAF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42F7AAD-E757-51D3-6241-617349B6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A472F3B-AB09-23E5-A34D-491AD6D5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E16D1FE-EBA5-F6BC-DB5D-4F9B88FB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49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34FE62-AAC0-A877-C72B-9D6BA446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EF807B0-F98C-79E7-3849-914533B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2502FC-365A-A4DA-1BC9-30160192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1E2B0AD-FD4A-DDB8-26D3-811141CC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90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4AE83AD-B75C-BA45-4F75-8B93E776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2A9E60-C5CF-277E-E989-A8F99853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E0BC5F-71C6-8345-71CC-349F3EC4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49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CF1BD4-6721-6400-416C-194A08A9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49B7F3-84C3-7BED-9729-55F8F563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A2267B-C4E4-7D3E-2C7F-B532C4B1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015686E-7804-8E84-4A93-5A6D929B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686B19-38EA-9B8C-AFB6-174C00E3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784B42-568F-98BD-E058-8545485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19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CD3989-5B44-1BD7-7923-B3F42D72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31EF866-F55F-FBFA-6CC1-F16711360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B0EDDC-3A63-3884-F2F0-4B3162C79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0288AE-AF7F-7E18-5404-CBDD1AFD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298237E-FC5C-457D-8EEC-9B0D0007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04705E5-F1C9-F23C-526F-7D93BE6F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53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02EF751-290A-188B-EF4A-A4427D6C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06B3BB-D0A5-E22C-96FC-A8573CB3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EE179C-C871-B2A0-0C38-225FFB17A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508C-86E0-4AAD-B22D-32F057C04FE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9DC084-2739-697E-C14D-FB81EF52D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04DD02-7D4F-064F-E360-AC7D62D3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FCB-F07F-43B8-971C-6BE434115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5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A853-AF48-A170-CB0D-9E1938F46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2AC59D9-B211-1882-35ED-599BE20DE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szöveg, Betűtípus, hírlap, tervezés látható&#10;&#10;Automatikusan generált leírás">
            <a:extLst>
              <a:ext uri="{FF2B5EF4-FFF2-40B4-BE49-F238E27FC236}">
                <a16:creationId xmlns:a16="http://schemas.microsoft.com/office/drawing/2014/main" id="{96159219-FC5C-0507-E0DA-4989A1F1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kör látható&#10;&#10;Automatikusan generált leírás">
            <a:extLst>
              <a:ext uri="{FF2B5EF4-FFF2-40B4-BE49-F238E27FC236}">
                <a16:creationId xmlns:a16="http://schemas.microsoft.com/office/drawing/2014/main" id="{E2A05232-6449-F919-0FF3-83F21E210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hírlap, Emberi arc, ember látható&#10;&#10;Automatikusan generált leírás">
            <a:extLst>
              <a:ext uri="{FF2B5EF4-FFF2-40B4-BE49-F238E27FC236}">
                <a16:creationId xmlns:a16="http://schemas.microsoft.com/office/drawing/2014/main" id="{F4290C02-080F-A39B-6CC3-1222CA17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0EBE6F7D-9558-3481-5730-5A3425544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Emberi arc, hírlap, ember látható&#10;&#10;Automatikusan generált leírás">
            <a:extLst>
              <a:ext uri="{FF2B5EF4-FFF2-40B4-BE49-F238E27FC236}">
                <a16:creationId xmlns:a16="http://schemas.microsoft.com/office/drawing/2014/main" id="{9D8ED14A-FB39-750D-E065-F38FAC287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Emberi arc, érme látható&#10;&#10;Automatikusan generált leírás">
            <a:extLst>
              <a:ext uri="{FF2B5EF4-FFF2-40B4-BE49-F238E27FC236}">
                <a16:creationId xmlns:a16="http://schemas.microsoft.com/office/drawing/2014/main" id="{FC94B6CC-4A5E-B674-B19F-0C3F40E66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9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hírlap, Emberi arc, ember látható&#10;&#10;Automatikusan generált leírás">
            <a:extLst>
              <a:ext uri="{FF2B5EF4-FFF2-40B4-BE49-F238E27FC236}">
                <a16:creationId xmlns:a16="http://schemas.microsoft.com/office/drawing/2014/main" id="{29D854BF-69F5-ED84-EE7D-11F2FFC21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Emberi arc, kör látható&#10;&#10;Automatikusan generált leírás">
            <a:extLst>
              <a:ext uri="{FF2B5EF4-FFF2-40B4-BE49-F238E27FC236}">
                <a16:creationId xmlns:a16="http://schemas.microsoft.com/office/drawing/2014/main" id="{6B3C30D6-D220-C066-56A8-875A3D09F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Emberi arc, hírlap, képernyőkép látható&#10;&#10;Automatikusan generált leírás">
            <a:extLst>
              <a:ext uri="{FF2B5EF4-FFF2-40B4-BE49-F238E27FC236}">
                <a16:creationId xmlns:a16="http://schemas.microsoft.com/office/drawing/2014/main" id="{AD3D8A5D-5119-5375-5DBA-12E8C4B7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Emberi arc, ember, személy látható&#10;&#10;Automatikusan generált leírás">
            <a:extLst>
              <a:ext uri="{FF2B5EF4-FFF2-40B4-BE49-F238E27FC236}">
                <a16:creationId xmlns:a16="http://schemas.microsoft.com/office/drawing/2014/main" id="{F4C3F621-C0FD-2428-E8D9-7DA352982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Máté Kónya</dc:creator>
  <cp:lastModifiedBy>Máté Kónya</cp:lastModifiedBy>
  <cp:revision>1</cp:revision>
  <dcterms:created xsi:type="dcterms:W3CDTF">2023-05-14T13:41:09Z</dcterms:created>
  <dcterms:modified xsi:type="dcterms:W3CDTF">2023-05-14T13:42:49Z</dcterms:modified>
</cp:coreProperties>
</file>