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ARANY JÁNOS:  VOJTINA ARS POETICÁJA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Gondolataim,  a vers indíttatásának körülményei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15" y="3085766"/>
            <a:ext cx="2413308" cy="331076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43620" y="6027201"/>
            <a:ext cx="9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1861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43815" y="6396533"/>
            <a:ext cx="2413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i="1" dirty="0" smtClean="0"/>
              <a:t>1817-1882</a:t>
            </a:r>
            <a:endParaRPr lang="hu-HU" sz="1000" i="1" dirty="0"/>
          </a:p>
        </p:txBody>
      </p:sp>
    </p:spTree>
    <p:extLst>
      <p:ext uri="{BB962C8B-B14F-4D97-AF65-F5344CB8AC3E}">
        <p14:creationId xmlns:p14="http://schemas.microsoft.com/office/powerpoint/2010/main" val="8619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84" y="4487275"/>
            <a:ext cx="3609315" cy="24047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 vagyok, dallal vagyok </a:t>
            </a:r>
            <a:r>
              <a:rPr lang="hu-HU" dirty="0" smtClean="0"/>
              <a:t>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433993"/>
            <a:ext cx="11029615" cy="3678303"/>
          </a:xfrm>
        </p:spPr>
        <p:txBody>
          <a:bodyPr/>
          <a:lstStyle/>
          <a:p>
            <a:r>
              <a:rPr lang="hu-HU" dirty="0" smtClean="0"/>
              <a:t>Úgy érzem, hogy muszáj elmondanom azt, amit érzek.</a:t>
            </a:r>
          </a:p>
          <a:p>
            <a:r>
              <a:rPr lang="hu-HU" dirty="0" smtClean="0"/>
              <a:t>Felesleges minden dolgot szépen megírnom. Egyébként is elvesztettem azt, amiből ihletet merítettem: a szerelmet, amely elmúlt.</a:t>
            </a:r>
          </a:p>
          <a:p>
            <a:r>
              <a:rPr lang="hu-HU" dirty="0" smtClean="0"/>
              <a:t>Azt érzem, hogy nem tudok már szépen írni, ezért ne várja tőlem senki, hogy több verset fogok írni. Csak a nyers valóságot tudom papírra vetni, a valóság pedig szörnyű.</a:t>
            </a:r>
          </a:p>
          <a:p>
            <a:r>
              <a:rPr lang="hu-HU" dirty="0" smtClean="0"/>
              <a:t>Korábban én is írtam a hazáról, de ezek a versek is pesszimisták voltak.</a:t>
            </a:r>
          </a:p>
          <a:p>
            <a:r>
              <a:rPr lang="hu-HU" dirty="0" smtClean="0"/>
              <a:t>De a helyzetünk továbbra sem javult. Segítségért kell kiáltanunk továbbra is. A publicisták, akik leírják, hogy milyen szörnyűségek uralkodnak igazuk van.  </a:t>
            </a:r>
          </a:p>
          <a:p>
            <a:r>
              <a:rPr lang="hu-HU" dirty="0" smtClean="0"/>
              <a:t>Mióta nem írtam verset úgy érzem, hogy nem mondhatom ki azt, ami bennem van.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7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Költő hazudj, de rajt’ ne fogjanak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költők is hazudnak. Hiába tekintenek rájuk Istenként ők is hazugok.</a:t>
            </a:r>
          </a:p>
          <a:p>
            <a:r>
              <a:rPr lang="hu-HU" dirty="0" smtClean="0"/>
              <a:t>„Az élet megkérdőjelezése” </a:t>
            </a:r>
          </a:p>
          <a:p>
            <a:pPr marL="0" indent="0">
              <a:buNone/>
            </a:pPr>
            <a:r>
              <a:rPr lang="hu-HU" dirty="0" smtClean="0"/>
              <a:t>→ Ami szép ezen a világon az mind hazugság. Csak hazugsággal lehet szép ez a</a:t>
            </a:r>
          </a:p>
          <a:p>
            <a:pPr marL="0" indent="0">
              <a:buNone/>
            </a:pPr>
            <a:r>
              <a:rPr lang="hu-HU" dirty="0" smtClean="0"/>
              <a:t>világ. Minden csupán attól szép, hogy annak hazudják.</a:t>
            </a:r>
          </a:p>
          <a:p>
            <a:r>
              <a:rPr lang="hu-HU" dirty="0" smtClean="0"/>
              <a:t>De az emberek szeretnek hazugságban élni. Saját maguknak készítik ezt a </a:t>
            </a:r>
          </a:p>
          <a:p>
            <a:pPr marL="0" indent="0">
              <a:buNone/>
            </a:pPr>
            <a:r>
              <a:rPr lang="hu-HU" dirty="0" smtClean="0"/>
              <a:t>hazugságburkot, ami megvédi őket a valóságtól. </a:t>
            </a:r>
          </a:p>
          <a:p>
            <a:r>
              <a:rPr lang="hu-HU" dirty="0" smtClean="0"/>
              <a:t>És valószínű a költőket sem szeretnék, ha kimondanák az igazat. Mert az </a:t>
            </a:r>
          </a:p>
          <a:p>
            <a:pPr marL="0" indent="0">
              <a:buNone/>
            </a:pPr>
            <a:r>
              <a:rPr lang="hu-HU" dirty="0" smtClean="0"/>
              <a:t>igazság ronda és kegyetlen.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4" y="2641379"/>
            <a:ext cx="3983525" cy="297119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012315" y="5612578"/>
            <a:ext cx="3983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i="1" dirty="0" smtClean="0">
                <a:solidFill>
                  <a:schemeClr val="tx2"/>
                </a:solidFill>
              </a:rPr>
              <a:t>A pesti valóság</a:t>
            </a:r>
            <a:endParaRPr lang="hu-HU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88" y="220320"/>
            <a:ext cx="1622612" cy="16226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Akarsz repülni? hát csak rajta! </a:t>
            </a:r>
            <a:r>
              <a:rPr lang="hu-HU" dirty="0" err="1"/>
              <a:t>höss</a:t>
            </a:r>
            <a:r>
              <a:rPr lang="hu-HU" dirty="0"/>
              <a:t>!...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182772"/>
            <a:ext cx="11029615" cy="3910051"/>
          </a:xfrm>
        </p:spPr>
        <p:txBody>
          <a:bodyPr/>
          <a:lstStyle/>
          <a:p>
            <a:r>
              <a:rPr lang="hu-HU" dirty="0"/>
              <a:t>Mindent meglehet kérdő jelezni. Bele lehet kötni mindenbe, hogy ez jó-e így, vagy nem</a:t>
            </a:r>
            <a:r>
              <a:rPr lang="hu-HU" dirty="0" smtClean="0"/>
              <a:t>.</a:t>
            </a:r>
          </a:p>
          <a:p>
            <a:r>
              <a:rPr lang="hu-HU" dirty="0" smtClean="0"/>
              <a:t>De ez mind attól van, hogy valakinek a fejében igaz. És nem muszáj annak lennie, csak az a lényeg, hogy elhiggyék. Az a lényeg, hogy ne akarják megtudni, hogy igaz-e. </a:t>
            </a:r>
          </a:p>
          <a:p>
            <a:r>
              <a:rPr lang="hu-HU" dirty="0" smtClean="0"/>
              <a:t>Íratlan szabály, hogyha valami jót szeretnél elérni, akkor hazudni kell. Mert ha kimondjuk az igazat, akkor az nem fog másnak tetszeni, mert a valóságba bele lehet kötni. </a:t>
            </a:r>
          </a:p>
          <a:p>
            <a:r>
              <a:rPr lang="hu-HU" dirty="0" smtClean="0"/>
              <a:t>Ha valaki megtalálja a </a:t>
            </a:r>
            <a:r>
              <a:rPr lang="hu-HU" dirty="0" err="1" smtClean="0"/>
              <a:t>mondandónkban</a:t>
            </a:r>
            <a:r>
              <a:rPr lang="hu-HU" dirty="0" smtClean="0"/>
              <a:t> az igazat, akkor az nem fog tetszeni neki és bele fog kötni.</a:t>
            </a:r>
          </a:p>
          <a:p>
            <a:r>
              <a:rPr lang="hu-HU" dirty="0" smtClean="0"/>
              <a:t>Ami a saját fejedben van, az másoknak összevisszaság. Ezért az érzéseinket senkinek nem tudjuk valóban           odaadni, mert senki sem értené.</a:t>
            </a:r>
          </a:p>
        </p:txBody>
      </p:sp>
    </p:spTree>
    <p:extLst>
      <p:ext uri="{BB962C8B-B14F-4D97-AF65-F5344CB8AC3E}">
        <p14:creationId xmlns:p14="http://schemas.microsoft.com/office/powerpoint/2010/main" val="32297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Egyszóval</a:t>
            </a:r>
            <a:r>
              <a:rPr lang="hu-HU" dirty="0" smtClean="0"/>
              <a:t>...  </a:t>
            </a:r>
            <a:r>
              <a:rPr lang="hu-HU" dirty="0"/>
              <a:t>a költészet.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költészet mindent szépnek állít be, mindent szépnek láttat. Eltakarja azt, amit nem szeretnénk látni. </a:t>
            </a:r>
          </a:p>
          <a:p>
            <a:r>
              <a:rPr lang="hu-HU" dirty="0" smtClean="0"/>
              <a:t>Eltakarja az ember által létrehozott undorító világot és visszahozza a természetet.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30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ztalék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1565</TotalTime>
  <Words>414</Words>
  <Application>Microsoft Office PowerPoint</Application>
  <PresentationFormat>Szélesvásznú</PresentationFormat>
  <Paragraphs>30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Gill Sans MT</vt:lpstr>
      <vt:lpstr>Wingdings 2</vt:lpstr>
      <vt:lpstr>Osztalék</vt:lpstr>
      <vt:lpstr>ARANY JÁNOS:  VOJTINA ARS POETICÁJA</vt:lpstr>
      <vt:lpstr>Tele vagyok, dallal vagyok tele</vt:lpstr>
      <vt:lpstr>Költő hazudj, de rajt’ ne fogjanak</vt:lpstr>
      <vt:lpstr>Akarsz repülni? hát csak rajta! höss!...</vt:lpstr>
      <vt:lpstr>Egyszóval...  a költészet.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JÁNOS:  VOJTINA ARS POETICÁJA</dc:title>
  <dc:creator>Bence</dc:creator>
  <cp:lastModifiedBy>Bence</cp:lastModifiedBy>
  <cp:revision>17</cp:revision>
  <dcterms:created xsi:type="dcterms:W3CDTF">2018-03-04T11:24:43Z</dcterms:created>
  <dcterms:modified xsi:type="dcterms:W3CDTF">2018-03-10T19:13:42Z</dcterms:modified>
</cp:coreProperties>
</file>