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85" d="100"/>
          <a:sy n="85" d="100"/>
        </p:scale>
        <p:origin x="-936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2781300"/>
            <a:ext cx="6480048" cy="191770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287343"/>
            <a:ext cx="6480048" cy="14605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986531"/>
            <a:ext cx="6629400" cy="1521969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071500"/>
            <a:ext cx="6629400" cy="888907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4572000"/>
            <a:ext cx="4041775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264094"/>
            <a:ext cx="4040188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264094"/>
            <a:ext cx="4041775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0648" cy="9525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87940"/>
            <a:ext cx="3200400" cy="608542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78687"/>
            <a:ext cx="2743200" cy="7620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651000"/>
            <a:ext cx="70866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5351720"/>
            <a:ext cx="762000" cy="304271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421424"/>
            <a:ext cx="3053868" cy="104484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849923"/>
            <a:ext cx="4114800" cy="34290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498971"/>
            <a:ext cx="3053866" cy="2219568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5351720"/>
            <a:ext cx="2133600" cy="304271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5351720"/>
            <a:ext cx="2133600" cy="304271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5351720"/>
            <a:ext cx="2895600" cy="304271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5351720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201316"/>
            <a:ext cx="7128792" cy="1800200"/>
          </a:xfrm>
        </p:spPr>
        <p:txBody>
          <a:bodyPr>
            <a:normAutofit fontScale="92500"/>
          </a:bodyPr>
          <a:lstStyle/>
          <a:p>
            <a:pPr algn="l"/>
            <a:endParaRPr lang="hu-HU" sz="2400" dirty="0" smtClean="0"/>
          </a:p>
          <a:p>
            <a:pPr algn="l"/>
            <a:endParaRPr lang="hu-HU" sz="2400" dirty="0"/>
          </a:p>
          <a:p>
            <a:pPr algn="l"/>
            <a:r>
              <a:rPr lang="hu-HU" sz="2400" b="1" dirty="0" smtClean="0"/>
              <a:t>Gondolatok és előzmények a vers írásának idején</a:t>
            </a:r>
          </a:p>
          <a:p>
            <a:pPr algn="l"/>
            <a:r>
              <a:rPr lang="hu-HU" sz="2400" b="1" dirty="0" smtClean="0"/>
              <a:t>(1860-as</a:t>
            </a:r>
            <a:r>
              <a:rPr lang="hu-HU" sz="2200" b="1" dirty="0" smtClean="0"/>
              <a:t> </a:t>
            </a:r>
            <a:r>
              <a:rPr lang="hu-HU" sz="2400" b="1" dirty="0" smtClean="0"/>
              <a:t>évek első harmada)</a:t>
            </a:r>
          </a:p>
          <a:p>
            <a:pPr algn="l"/>
            <a:endParaRPr lang="hu-HU" dirty="0"/>
          </a:p>
          <a:p>
            <a:pPr algn="l"/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93205"/>
            <a:ext cx="77724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hu-HU" b="0" dirty="0" smtClean="0">
                <a:effectLst/>
              </a:rPr>
              <a:t>Madách Imre</a:t>
            </a:r>
            <a:br>
              <a:rPr lang="hu-HU" b="0" dirty="0" smtClean="0">
                <a:effectLst/>
              </a:rPr>
            </a:br>
            <a:r>
              <a:rPr lang="hu-HU" b="0" dirty="0" smtClean="0">
                <a:effectLst/>
              </a:rPr>
              <a:t>Útravaló verseimmel</a:t>
            </a:r>
            <a:br>
              <a:rPr lang="hu-HU" b="0" dirty="0" smtClean="0">
                <a:effectLst/>
              </a:rPr>
            </a:br>
            <a:r>
              <a:rPr lang="hu-HU" b="0" dirty="0" smtClean="0">
                <a:effectLst/>
              </a:rPr>
              <a:t/>
            </a:r>
            <a:br>
              <a:rPr lang="hu-HU" b="0" dirty="0" smtClean="0">
                <a:effectLst/>
              </a:rPr>
            </a:b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69468"/>
            <a:ext cx="2160240" cy="300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1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i="1" dirty="0" smtClean="0"/>
              <a:t>Miért is írom-e verset?</a:t>
            </a:r>
            <a:endParaRPr lang="hu-HU" sz="44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Szeretnék a költeményeimnek egy kötetet kiadni melynek főműve ez a vers lenne.</a:t>
            </a:r>
          </a:p>
          <a:p>
            <a:r>
              <a:rPr lang="hu-HU" sz="2800" dirty="0" smtClean="0"/>
              <a:t>Eddigi életem összegzésének szánom ezt a verset. </a:t>
            </a:r>
          </a:p>
          <a:p>
            <a:r>
              <a:rPr lang="hu-HU" sz="2800" dirty="0" smtClean="0"/>
              <a:t>S</a:t>
            </a:r>
            <a:r>
              <a:rPr lang="hu-HU" sz="2800" dirty="0" smtClean="0"/>
              <a:t>zeretném </a:t>
            </a:r>
            <a:r>
              <a:rPr lang="hu-HU" sz="2800" dirty="0" smtClean="0"/>
              <a:t>eddigi műveim </a:t>
            </a:r>
            <a:r>
              <a:rPr lang="hu-HU" sz="2800" dirty="0" smtClean="0"/>
              <a:t>gondolatait, és </a:t>
            </a:r>
            <a:r>
              <a:rPr lang="hu-HU" sz="2800" dirty="0" smtClean="0"/>
              <a:t>értelmét </a:t>
            </a:r>
            <a:r>
              <a:rPr lang="hu-HU" sz="2800" dirty="0" smtClean="0"/>
              <a:t>üzenetként </a:t>
            </a:r>
            <a:r>
              <a:rPr lang="hu-HU" sz="2800" dirty="0" smtClean="0"/>
              <a:t>átadni.</a:t>
            </a:r>
          </a:p>
          <a:p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86684"/>
            <a:ext cx="3511302" cy="186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8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i="1" dirty="0" smtClean="0"/>
              <a:t>A cím mögötti tartalom</a:t>
            </a:r>
            <a:endParaRPr lang="hu-HU" sz="44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Az „Útravaló verseimmel” cím választásával szeretném azt tükrözni hogy ez mű egy úgynevezett használati utasítás ahhoz, hogy mi kell-kellett, a vers, a kötet, és az eddigi műveim megértéséhez, megszületéséhez.</a:t>
            </a:r>
          </a:p>
          <a:p>
            <a:r>
              <a:rPr lang="hu-HU" sz="2400" dirty="0" smtClean="0"/>
              <a:t> A két legfontosabb üzenet amit a versben szeretnék megjelentetni:</a:t>
            </a:r>
          </a:p>
          <a:p>
            <a:pPr>
              <a:buFontTx/>
              <a:buChar char="-"/>
            </a:pPr>
            <a:r>
              <a:rPr lang="hu-HU" sz="2400" dirty="0" smtClean="0"/>
              <a:t>a befogadásnak közönséginek és kritikainak is kell lennie. </a:t>
            </a:r>
          </a:p>
          <a:p>
            <a:pPr>
              <a:buFontTx/>
              <a:buChar char="-"/>
            </a:pPr>
            <a:r>
              <a:rPr lang="hu-HU" sz="2400" dirty="0" smtClean="0"/>
              <a:t>mint </a:t>
            </a:r>
            <a:r>
              <a:rPr lang="hu-HU" sz="2400" dirty="0" smtClean="0"/>
              <a:t>alkotónak </a:t>
            </a:r>
            <a:r>
              <a:rPr lang="hu-HU" sz="2400" dirty="0" smtClean="0"/>
              <a:t>nekem is </a:t>
            </a:r>
            <a:r>
              <a:rPr lang="hu-HU" sz="2400" dirty="0" smtClean="0"/>
              <a:t>folyamatos önképzéssel fel kell nőnöm a </a:t>
            </a:r>
            <a:r>
              <a:rPr lang="hu-HU" sz="2400" dirty="0" smtClean="0"/>
              <a:t>témákhoz </a:t>
            </a:r>
            <a:r>
              <a:rPr lang="hu-HU" sz="2400" dirty="0" smtClean="0"/>
              <a:t>az eszközökhöz, és a befogadókhoz.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7318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93204"/>
            <a:ext cx="7467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i="1" dirty="0" smtClean="0"/>
              <a:t>„</a:t>
            </a:r>
            <a:r>
              <a:rPr lang="hu-HU" sz="4400" i="1" dirty="0" smtClean="0"/>
              <a:t>Sokat, </a:t>
            </a:r>
            <a:r>
              <a:rPr lang="hu-HU" sz="4400" i="1" dirty="0" err="1" smtClean="0"/>
              <a:t>sokat</a:t>
            </a:r>
            <a:r>
              <a:rPr lang="hu-HU" sz="4400" i="1" dirty="0" smtClean="0"/>
              <a:t> értem már életemben”</a:t>
            </a:r>
            <a:endParaRPr lang="hu-HU" sz="44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Visszaemlékezés…</a:t>
            </a:r>
          </a:p>
          <a:p>
            <a:r>
              <a:rPr lang="hu-HU" sz="2000" dirty="0" smtClean="0"/>
              <a:t>Bút és örömet egyaránt osztott rám az élet.</a:t>
            </a:r>
          </a:p>
          <a:p>
            <a:r>
              <a:rPr lang="hu-HU" sz="2000" dirty="0"/>
              <a:t>Az olvasókat kik olvassák műveim nem érdekli:</a:t>
            </a:r>
          </a:p>
          <a:p>
            <a:pPr>
              <a:buFontTx/>
              <a:buChar char="-"/>
            </a:pPr>
            <a:r>
              <a:rPr lang="hu-HU" sz="2000" u="sng" dirty="0"/>
              <a:t>Keletkezésük</a:t>
            </a:r>
          </a:p>
          <a:p>
            <a:pPr>
              <a:buFontTx/>
              <a:buChar char="-"/>
            </a:pPr>
            <a:r>
              <a:rPr lang="hu-HU" sz="2000" u="sng" dirty="0"/>
              <a:t>Vagy az alkotó </a:t>
            </a:r>
            <a:r>
              <a:rPr lang="hu-HU" sz="2000" u="sng" dirty="0" smtClean="0"/>
              <a:t>sorsa</a:t>
            </a:r>
          </a:p>
          <a:p>
            <a:pPr>
              <a:buFontTx/>
              <a:buChar char="-"/>
            </a:pPr>
            <a:r>
              <a:rPr lang="hu-HU" sz="2000" u="sng" dirty="0" smtClean="0"/>
              <a:t>Csak </a:t>
            </a:r>
            <a:r>
              <a:rPr lang="hu-HU" sz="2000" u="sng" dirty="0" smtClean="0"/>
              <a:t>az érdekes </a:t>
            </a:r>
            <a:r>
              <a:rPr lang="hu-HU" sz="2000" u="sng" dirty="0" smtClean="0"/>
              <a:t>számukra hogy a mű maga elnyeri-e tetszésük</a:t>
            </a:r>
            <a:endParaRPr lang="hu-HU" sz="2000" u="sng" dirty="0"/>
          </a:p>
          <a:p>
            <a:r>
              <a:rPr lang="hu-HU" sz="2000" dirty="0" smtClean="0"/>
              <a:t>Szeretném ha </a:t>
            </a:r>
            <a:r>
              <a:rPr lang="hu-HU" sz="2000" dirty="0" smtClean="0"/>
              <a:t>alkotásaim </a:t>
            </a:r>
            <a:r>
              <a:rPr lang="hu-HU" sz="2000" dirty="0" smtClean="0"/>
              <a:t>előadása nagy sikereket aratna.</a:t>
            </a:r>
          </a:p>
          <a:p>
            <a:r>
              <a:rPr lang="hu-HU" sz="2000" dirty="0" smtClean="0"/>
              <a:t>Félek attól hogy, műveim már nem keltenek érdeklődést az olvasók felé.</a:t>
            </a:r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15228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800" i="1" dirty="0" smtClean="0"/>
              <a:t>„</a:t>
            </a:r>
            <a:r>
              <a:rPr lang="hu-HU" sz="3600" i="1" dirty="0" smtClean="0"/>
              <a:t>Míg szent eszmékért ember harcol,érez...</a:t>
            </a:r>
            <a:r>
              <a:rPr lang="hu-HU" sz="4800" i="1" dirty="0" smtClean="0"/>
              <a:t>”</a:t>
            </a:r>
            <a:endParaRPr lang="hu-HU" sz="48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Azért (is) szeretném kiadni legújabb verseimmel teli kötetem, hiszen ha én már nem leszek többé </a:t>
            </a:r>
            <a:r>
              <a:rPr lang="hu-HU" sz="2200" dirty="0" smtClean="0"/>
              <a:t>azt attól </a:t>
            </a:r>
            <a:r>
              <a:rPr lang="hu-HU" sz="2200" dirty="0" smtClean="0"/>
              <a:t>még </a:t>
            </a:r>
            <a:r>
              <a:rPr lang="hu-HU" sz="2200" dirty="0" smtClean="0"/>
              <a:t>olvashatja-élvezheti bárki, </a:t>
            </a:r>
            <a:r>
              <a:rPr lang="hu-HU" sz="2200" dirty="0" smtClean="0"/>
              <a:t>bármikor..</a:t>
            </a:r>
          </a:p>
          <a:p>
            <a:r>
              <a:rPr lang="hu-HU" sz="2200" dirty="0" smtClean="0"/>
              <a:t>Az utolsó versszaknak egy teljes összesítést szánok mely </a:t>
            </a:r>
            <a:r>
              <a:rPr lang="hu-HU" sz="2200" dirty="0" smtClean="0"/>
              <a:t>összegzése: </a:t>
            </a:r>
            <a:endParaRPr lang="hu-HU" sz="2200" dirty="0" smtClean="0"/>
          </a:p>
          <a:p>
            <a:pPr marL="36576" indent="0">
              <a:buNone/>
            </a:pPr>
            <a:r>
              <a:rPr lang="hu-HU" sz="2200" dirty="0"/>
              <a:t> </a:t>
            </a:r>
            <a:r>
              <a:rPr lang="hu-HU" sz="2200" dirty="0" smtClean="0"/>
              <a:t>- a versnek, </a:t>
            </a:r>
          </a:p>
          <a:p>
            <a:pPr marL="36576" indent="0">
              <a:buNone/>
            </a:pPr>
            <a:r>
              <a:rPr lang="hu-HU" sz="2200" dirty="0" smtClean="0"/>
              <a:t> - az </a:t>
            </a:r>
            <a:r>
              <a:rPr lang="hu-HU" sz="2200" dirty="0" smtClean="0"/>
              <a:t>életemnek</a:t>
            </a:r>
          </a:p>
          <a:p>
            <a:pPr marL="36576" indent="0">
              <a:buNone/>
            </a:pPr>
            <a:r>
              <a:rPr lang="hu-HU" sz="2200" dirty="0" smtClean="0"/>
              <a:t>- </a:t>
            </a:r>
            <a:r>
              <a:rPr lang="hu-HU" sz="2200" dirty="0" smtClean="0"/>
              <a:t>a nemrég </a:t>
            </a:r>
            <a:r>
              <a:rPr lang="hu-HU" sz="2200" dirty="0" smtClean="0"/>
              <a:t>befejezettet „Ember </a:t>
            </a:r>
            <a:r>
              <a:rPr lang="hu-HU" sz="2200" dirty="0" smtClean="0"/>
              <a:t>tragédiája” című </a:t>
            </a:r>
            <a:r>
              <a:rPr lang="hu-HU" sz="2200" dirty="0" smtClean="0"/>
              <a:t>drámámnak is</a:t>
            </a:r>
            <a:r>
              <a:rPr lang="hu-HU" sz="2200" dirty="0" smtClean="0"/>
              <a:t>.</a:t>
            </a: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234864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</TotalTime>
  <Words>257</Words>
  <Application>Microsoft Office PowerPoint</Application>
  <PresentationFormat>Diavetítés a képernyőre (16:10 oldalarány)</PresentationFormat>
  <Paragraphs>48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Technika</vt:lpstr>
      <vt:lpstr>Madách Imre Útravaló verseimmel  </vt:lpstr>
      <vt:lpstr>Miért is írom-e verset?</vt:lpstr>
      <vt:lpstr>A cím mögötti tartalom</vt:lpstr>
      <vt:lpstr>„Sokat, sokat értem már életemben”</vt:lpstr>
      <vt:lpstr>„Míg szent eszmékért ember harcol,érez...”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 Útravaló verseimmel  </dc:title>
  <dc:creator>Vedono</dc:creator>
  <cp:lastModifiedBy>Vedono</cp:lastModifiedBy>
  <cp:revision>28</cp:revision>
  <dcterms:created xsi:type="dcterms:W3CDTF">2018-03-04T11:18:48Z</dcterms:created>
  <dcterms:modified xsi:type="dcterms:W3CDTF">2018-03-08T22:03:06Z</dcterms:modified>
</cp:coreProperties>
</file>