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22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75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7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42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4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93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04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0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229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54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5FD1-1355-4AA3-B15D-59BE2DB0B62B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1F7B-1803-409D-8EE5-6976F16BD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5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58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22705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A Csongor és Tünde Vörösmarty Mihály 1826 és 1830 között írt drámai költeménye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Nem lelkesedtek érte az emberek, még az írótársai sem, csak Kölcsey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Bár benyújtotta a bizottmányhoz a művet, mégsem került színpadra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Vörösmarty 1855-ben meghalt, így nem láthatta színpadon a darabot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A művet végül 1879-ben Paulay Ede rendezte meg először a Nemzeti Színházban</a:t>
            </a:r>
            <a:endParaRPr lang="hu-HU" sz="3200" dirty="0">
              <a:latin typeface="Bodoni MT" panose="02070603080606020203" pitchFamily="18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952500" y="1139825"/>
            <a:ext cx="10431780" cy="3175"/>
          </a:xfrm>
          <a:prstGeom prst="line">
            <a:avLst/>
          </a:prstGeom>
          <a:ln w="5715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8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0590" y="1405901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Szigligeti halála után Paulay került a Nemzeti Színház élére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A maga feladatának elsősorban a helyes színpadi beszéd megtanítását tartotta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Mint igazgató főleg azokra a színészekre támaszkodott, akiket maga nevelt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Tanítványai szerették, engedelmeskedtek neki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Paulay volt a Nemzeti Színház első igazgatója, aki feladatának tartotta, hogy felújítsa a múlt magyar drámáit</a:t>
            </a:r>
          </a:p>
          <a:p>
            <a:endParaRPr lang="hu-HU" sz="3200" dirty="0" smtClean="0"/>
          </a:p>
          <a:p>
            <a:endParaRPr lang="hu-HU" sz="3200" dirty="0" smtClean="0"/>
          </a:p>
          <a:p>
            <a:endParaRPr lang="hu-HU" sz="3200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952500" y="1139825"/>
            <a:ext cx="10431780" cy="3175"/>
          </a:xfrm>
          <a:prstGeom prst="line">
            <a:avLst/>
          </a:prstGeom>
          <a:ln w="5715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0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8680" y="1322705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Paulay igazgatásának második évében hozta színre a Csongor és Tündét, 1879. december 1-én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A darab anyagi alapjaiban Gyulai Pál segítette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A hátsószínpad bevonásával megkönnyült a változások végrehajtása, de még így is három felvonás lett az ötből, és hét szín a tizenháromból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Változatlan szépségében élt és hatott a költemény nyelve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Paulay a maximális látványosságra törekedett, a drámai költemény mesejátéki vonásait emelte ki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Rendezését még 37 évig játszották</a:t>
            </a:r>
            <a:endParaRPr lang="hu-HU" sz="3200" dirty="0">
              <a:latin typeface="Bodoni MT" panose="02070603080606020203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952500" y="1139825"/>
            <a:ext cx="10431780" cy="3175"/>
          </a:xfrm>
          <a:prstGeom prst="line">
            <a:avLst/>
          </a:prstGeom>
          <a:ln w="5715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03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653983">
            <a:off x="7320552" y="362651"/>
            <a:ext cx="1042304" cy="826417"/>
          </a:xfrm>
        </p:spPr>
        <p:txBody>
          <a:bodyPr>
            <a:normAutofit/>
          </a:bodyPr>
          <a:lstStyle/>
          <a:p>
            <a:r>
              <a:rPr lang="hu-HU" b="1" i="1" dirty="0" smtClean="0"/>
              <a:t>ő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Csongor (az ifjú hős): Nagy Imre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Tünde (tündérleány): Márkus Emília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Mirígy (boszorkány): Jászai Mari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Ledér: Helvey Laura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latin typeface="Bodoni MT" panose="02070603080606020203" pitchFamily="18" charset="0"/>
              </a:rPr>
              <a:t>Az ördögfiókák</a:t>
            </a:r>
            <a:r>
              <a:rPr lang="hu-HU" sz="3200" dirty="0">
                <a:latin typeface="Bodoni MT" panose="02070603080606020203" pitchFamily="18" charset="0"/>
              </a:rPr>
              <a:t>: Fáy </a:t>
            </a:r>
            <a:r>
              <a:rPr lang="hu-HU" sz="3200" dirty="0" smtClean="0">
                <a:latin typeface="Bodoni MT" panose="02070603080606020203" pitchFamily="18" charset="0"/>
              </a:rPr>
              <a:t>Szeréna, Kőrösmezei</a:t>
            </a:r>
            <a:r>
              <a:rPr lang="hu-HU" sz="3200" dirty="0">
                <a:latin typeface="Bodoni MT" panose="02070603080606020203" pitchFamily="18" charset="0"/>
              </a:rPr>
              <a:t> </a:t>
            </a:r>
            <a:r>
              <a:rPr lang="hu-HU" sz="3200" dirty="0" smtClean="0">
                <a:latin typeface="Bodoni MT" panose="02070603080606020203" pitchFamily="18" charset="0"/>
              </a:rPr>
              <a:t>és Faludi </a:t>
            </a:r>
            <a:endParaRPr lang="hu-HU" sz="3200" dirty="0">
              <a:latin typeface="Bodoni MT" panose="02070603080606020203" pitchFamily="18" charset="0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952500" y="1139825"/>
            <a:ext cx="10431780" cy="3175"/>
          </a:xfrm>
          <a:prstGeom prst="line">
            <a:avLst/>
          </a:prstGeom>
          <a:ln w="5715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33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686">
            <a:off x="2972950" y="768663"/>
            <a:ext cx="6181873" cy="4636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821008" y="6016827"/>
            <a:ext cx="1063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latin typeface="Bodoni MT" panose="02070603080606020203" pitchFamily="18" charset="0"/>
              </a:rPr>
              <a:t>Színházi jelenet Csongorról és Tündéről (napjainkban)</a:t>
            </a:r>
            <a:endParaRPr lang="hu-HU" sz="3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45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186">
            <a:off x="4196176" y="350294"/>
            <a:ext cx="3889277" cy="5455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0" y="597132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Bodoni MT" panose="02070603080606020203" pitchFamily="18" charset="0"/>
              </a:rPr>
              <a:t>Színházi jelenet Mirígyről (napjainkban)</a:t>
            </a:r>
            <a:endParaRPr lang="hu-HU" sz="3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98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230</Words>
  <Application>Microsoft Office PowerPoint</Application>
  <PresentationFormat>Szélesvásznú</PresentationFormat>
  <Paragraphs>25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ő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Szántó Family</dc:creator>
  <cp:lastModifiedBy>NAZOXI</cp:lastModifiedBy>
  <cp:revision>17</cp:revision>
  <dcterms:created xsi:type="dcterms:W3CDTF">2016-03-15T19:34:55Z</dcterms:created>
  <dcterms:modified xsi:type="dcterms:W3CDTF">2016-03-20T10:39:38Z</dcterms:modified>
</cp:coreProperties>
</file>