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0" d="100"/>
          <a:sy n="100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44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782008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Sinkovits Imre Bánk szerepben</a:t>
            </a:r>
            <a:endParaRPr lang="en-US" sz="6036" dirty="0"/>
          </a:p>
        </p:txBody>
      </p:sp>
      <p:sp>
        <p:nvSpPr>
          <p:cNvPr id="6" name="Text 2"/>
          <p:cNvSpPr/>
          <p:nvPr/>
        </p:nvSpPr>
        <p:spPr>
          <a:xfrm>
            <a:off x="833199" y="4031694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Sinkovits Imre legendás alakítása Katona József Bánk bán című drámájában megtestesítette a magyar színjátszás egyik legmaradandóbb szerepformálását. Játékának hitelessége, erőteljes drámai jelenléte és lírai megrendültsége magával ragadta a közönséget.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1299686" y="6058614"/>
            <a:ext cx="2136338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136452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Korabeli kritikák Sinkovits Bánk-alakításáról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2858453"/>
            <a:ext cx="4542115" cy="2361605"/>
          </a:xfrm>
          <a:prstGeom prst="roundRect">
            <a:avLst>
              <a:gd name="adj" fmla="val 4234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3"/>
          <p:cNvSpPr/>
          <p:nvPr/>
        </p:nvSpPr>
        <p:spPr>
          <a:xfrm>
            <a:off x="4720590" y="308824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Erő és szenvedély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4720590" y="3568660"/>
            <a:ext cx="408253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 kritikusok kiemelték Sinkovits Imre lenyűgöző alakítását, melyben ötvözte a szerep tragikus erejét és Bánk szenvedélyes indulatait.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9255085" y="2858453"/>
            <a:ext cx="4542115" cy="2361605"/>
          </a:xfrm>
          <a:prstGeom prst="roundRect">
            <a:avLst>
              <a:gd name="adj" fmla="val 4234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6"/>
          <p:cNvSpPr/>
          <p:nvPr/>
        </p:nvSpPr>
        <p:spPr>
          <a:xfrm>
            <a:off x="9484876" y="308824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Mélységes átélés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9484876" y="3568660"/>
            <a:ext cx="408253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Játéka sodrásával és mélységes átélésével parázs hangulatot teremtett a színpadon, magával ragadva a közönséget.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490799" y="5442228"/>
            <a:ext cx="9306401" cy="1650802"/>
          </a:xfrm>
          <a:prstGeom prst="roundRect">
            <a:avLst>
              <a:gd name="adj" fmla="val 605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9"/>
          <p:cNvSpPr/>
          <p:nvPr/>
        </p:nvSpPr>
        <p:spPr>
          <a:xfrm>
            <a:off x="4720590" y="5672018"/>
            <a:ext cx="417302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Karakteralkotás műművészete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4720590" y="6152436"/>
            <a:ext cx="88468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Sinkovits Imre alakításában Bánk alakja plasztikus, jellemrajza éles kontúrokkal rajzolódott ki, mesteri karakterformálásról téve tanúbizonyságot.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83894" y="607576"/>
            <a:ext cx="9320213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4338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Sinkovits Imre színészi életútja és jelentősége</a:t>
            </a:r>
            <a:endParaRPr lang="en-US" sz="4338" dirty="0"/>
          </a:p>
        </p:txBody>
      </p:sp>
      <p:sp>
        <p:nvSpPr>
          <p:cNvPr id="6" name="Shape 2"/>
          <p:cNvSpPr/>
          <p:nvPr/>
        </p:nvSpPr>
        <p:spPr>
          <a:xfrm>
            <a:off x="4792385" y="2315170"/>
            <a:ext cx="44053" cy="5306854"/>
          </a:xfrm>
          <a:prstGeom prst="roundRect">
            <a:avLst>
              <a:gd name="adj" fmla="val 225099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Shape 3"/>
          <p:cNvSpPr/>
          <p:nvPr/>
        </p:nvSpPr>
        <p:spPr>
          <a:xfrm>
            <a:off x="5062299" y="2713077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Shape 4"/>
          <p:cNvSpPr/>
          <p:nvPr/>
        </p:nvSpPr>
        <p:spPr>
          <a:xfrm>
            <a:off x="4566523" y="2487335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5"/>
          <p:cNvSpPr/>
          <p:nvPr/>
        </p:nvSpPr>
        <p:spPr>
          <a:xfrm>
            <a:off x="4747260" y="2528649"/>
            <a:ext cx="13418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03" dirty="0"/>
          </a:p>
        </p:txBody>
      </p:sp>
      <p:sp>
        <p:nvSpPr>
          <p:cNvPr id="10" name="Text 6"/>
          <p:cNvSpPr/>
          <p:nvPr/>
        </p:nvSpPr>
        <p:spPr>
          <a:xfrm>
            <a:off x="6026348" y="2535436"/>
            <a:ext cx="3369112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Küzdelem és kiteljesedés</a:t>
            </a:r>
            <a:endParaRPr lang="en-US" sz="2169" dirty="0"/>
          </a:p>
        </p:txBody>
      </p:sp>
      <p:sp>
        <p:nvSpPr>
          <p:cNvPr id="11" name="Text 7"/>
          <p:cNvSpPr/>
          <p:nvPr/>
        </p:nvSpPr>
        <p:spPr>
          <a:xfrm>
            <a:off x="6026348" y="3011924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Sinkovits Imre pályája a megpróbáltatások ellenére a színjátszás legmagasabb csúcsaira vezetett, ahol maradandót alkotott.</a:t>
            </a:r>
            <a:endParaRPr lang="en-US" sz="1735" dirty="0"/>
          </a:p>
        </p:txBody>
      </p:sp>
      <p:sp>
        <p:nvSpPr>
          <p:cNvPr id="12" name="Shape 8"/>
          <p:cNvSpPr/>
          <p:nvPr/>
        </p:nvSpPr>
        <p:spPr>
          <a:xfrm>
            <a:off x="5062299" y="4555450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Shape 9"/>
          <p:cNvSpPr/>
          <p:nvPr/>
        </p:nvSpPr>
        <p:spPr>
          <a:xfrm>
            <a:off x="4566523" y="4329708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0"/>
          <p:cNvSpPr/>
          <p:nvPr/>
        </p:nvSpPr>
        <p:spPr>
          <a:xfrm>
            <a:off x="4718209" y="4371023"/>
            <a:ext cx="192405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03" dirty="0"/>
          </a:p>
        </p:txBody>
      </p:sp>
      <p:sp>
        <p:nvSpPr>
          <p:cNvPr id="15" name="Text 11"/>
          <p:cNvSpPr/>
          <p:nvPr/>
        </p:nvSpPr>
        <p:spPr>
          <a:xfrm>
            <a:off x="6026348" y="4377809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Elismert klasszikus</a:t>
            </a:r>
            <a:endParaRPr lang="en-US" sz="2169" dirty="0"/>
          </a:p>
        </p:txBody>
      </p:sp>
      <p:sp>
        <p:nvSpPr>
          <p:cNvPr id="16" name="Text 12"/>
          <p:cNvSpPr/>
          <p:nvPr/>
        </p:nvSpPr>
        <p:spPr>
          <a:xfrm>
            <a:off x="6026348" y="4854297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Mint a 20. század legendás magyar színésze, Sinkovits Imre a hazai és nemzetközi színjátszás kiemelkedő alakja lett.</a:t>
            </a:r>
            <a:endParaRPr lang="en-US" sz="1735" dirty="0"/>
          </a:p>
        </p:txBody>
      </p:sp>
      <p:sp>
        <p:nvSpPr>
          <p:cNvPr id="17" name="Shape 13"/>
          <p:cNvSpPr/>
          <p:nvPr/>
        </p:nvSpPr>
        <p:spPr>
          <a:xfrm>
            <a:off x="5062299" y="6397823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8" name="Shape 14"/>
          <p:cNvSpPr/>
          <p:nvPr/>
        </p:nvSpPr>
        <p:spPr>
          <a:xfrm>
            <a:off x="4566523" y="6172081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5"/>
          <p:cNvSpPr/>
          <p:nvPr/>
        </p:nvSpPr>
        <p:spPr>
          <a:xfrm>
            <a:off x="4715351" y="6213396"/>
            <a:ext cx="198001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603" dirty="0"/>
          </a:p>
        </p:txBody>
      </p:sp>
      <p:sp>
        <p:nvSpPr>
          <p:cNvPr id="20" name="Text 16"/>
          <p:cNvSpPr/>
          <p:nvPr/>
        </p:nvSpPr>
        <p:spPr>
          <a:xfrm>
            <a:off x="6026348" y="6220182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Örökzöld szerepek</a:t>
            </a:r>
            <a:endParaRPr lang="en-US" sz="2169" dirty="0"/>
          </a:p>
        </p:txBody>
      </p:sp>
      <p:sp>
        <p:nvSpPr>
          <p:cNvPr id="21" name="Text 17"/>
          <p:cNvSpPr/>
          <p:nvPr/>
        </p:nvSpPr>
        <p:spPr>
          <a:xfrm>
            <a:off x="6026348" y="6696670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Emlékezetes alakításai, mint Bánk bán, Shakespeare-hősök, klasszikus drámai figurák, máig meghatározóak a magyar színháztörténetben.</a:t>
            </a:r>
            <a:endParaRPr lang="en-US" sz="173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1"/>
          <p:cNvSpPr/>
          <p:nvPr/>
        </p:nvSpPr>
        <p:spPr>
          <a:xfrm>
            <a:off x="2037993" y="186951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Sinkovits Imre szerepformálásának jellemzői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81369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Átélt drámai erő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037993" y="4383048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Sinkovits Imre alakításai rendkívüli intenzitással és mélységgel ábrázolták a szereplők belső világát.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743932" y="381369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Lírai érzékenység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743932" y="4383048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Játékában a drámai erő mellett a lírai hangvétel és a szorongó emberség is megjelent.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449872" y="3813691"/>
            <a:ext cx="304704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Mesterszintű technika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449872" y="4383048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Színészmesteri tudása, hangkezelése és gesztusrendszere magabiztos, virtuóz színészi megformálásról árulkodott.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307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861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Sinkovits Imre Bánk-alakítása a magyar színháztörténetben</a:t>
            </a:r>
            <a:endParaRPr lang="en-US" sz="43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56" y="2320052"/>
            <a:ext cx="1104781" cy="17677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922288" y="2540913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Drámai erő</a:t>
            </a:r>
            <a:endParaRPr lang="en-US" sz="2175" dirty="0"/>
          </a:p>
        </p:txBody>
      </p:sp>
      <p:sp>
        <p:nvSpPr>
          <p:cNvPr id="8" name="Text 3"/>
          <p:cNvSpPr/>
          <p:nvPr/>
        </p:nvSpPr>
        <p:spPr>
          <a:xfrm>
            <a:off x="5922288" y="3018711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Sinkovits Imre korszakalkotó Bánk-alakítása a szerepfigura tragikus mélységeit és szenvedélyeit teljes mértékben feltárta.</a:t>
            </a:r>
            <a:endParaRPr lang="en-US" sz="174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156" y="4087773"/>
            <a:ext cx="1104781" cy="17677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22288" y="4308634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Lírai megrendültség</a:t>
            </a:r>
            <a:endParaRPr lang="en-US" sz="2175" dirty="0"/>
          </a:p>
        </p:txBody>
      </p:sp>
      <p:sp>
        <p:nvSpPr>
          <p:cNvPr id="11" name="Text 5"/>
          <p:cNvSpPr/>
          <p:nvPr/>
        </p:nvSpPr>
        <p:spPr>
          <a:xfrm>
            <a:off x="59222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 színész érzékeny, lírai eszközökkel is képes volt megragadni a dráma lírai rétegeit.</a:t>
            </a:r>
            <a:endParaRPr lang="en-US" sz="174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156" y="5855494"/>
            <a:ext cx="1104781" cy="1767721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922288" y="6076355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Örökzöld</a:t>
            </a:r>
            <a:endParaRPr lang="en-US" sz="2175" dirty="0"/>
          </a:p>
        </p:txBody>
      </p:sp>
      <p:sp>
        <p:nvSpPr>
          <p:cNvPr id="14" name="Text 7"/>
          <p:cNvSpPr/>
          <p:nvPr/>
        </p:nvSpPr>
        <p:spPr>
          <a:xfrm>
            <a:off x="5922288" y="6554153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Bánk-alakítása mérföldkő a magyar színjátszás történetében, mely máig ható, meghatározó élmény a nézők számára.</a:t>
            </a:r>
            <a:endParaRPr lang="en-US" sz="17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1"/>
          <p:cNvSpPr/>
          <p:nvPr/>
        </p:nvSpPr>
        <p:spPr>
          <a:xfrm>
            <a:off x="2037993" y="191393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Összegzés: Sinkovits Imre örökzöld Bánk-alakítása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747016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4135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Drámai erő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4893945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Sinkovits Imre Bánk-alakításában a szerep drámai mélységei maximálisan kibontakoztak.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3747016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4135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Érzelmi átélés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4893945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Játékában a lírai érzékenység és a szenvedélyes emberi megrendültség is megjelent.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3747016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4135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Örökzöld legenda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4893945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Bánk-alakítása mérföldkő a magyar színjátszás történetében, s máig ható, meghatározó élmény.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335</Words>
  <Application>Microsoft Office PowerPoint</Application>
  <PresentationFormat>Egyéni</PresentationFormat>
  <Paragraphs>46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Eudoxus Sans</vt:lpstr>
      <vt:lpstr>p22-mackinac-pro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Vince Kurucz</cp:lastModifiedBy>
  <cp:revision>2</cp:revision>
  <dcterms:created xsi:type="dcterms:W3CDTF">2024-04-05T19:24:14Z</dcterms:created>
  <dcterms:modified xsi:type="dcterms:W3CDTF">2024-04-05T19:26:51Z</dcterms:modified>
</cp:coreProperties>
</file>