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8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5816" y="1066562"/>
            <a:ext cx="7512367" cy="37528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388"/>
              </a:lnSpc>
              <a:buNone/>
            </a:pPr>
            <a:r>
              <a:rPr lang="en-US" sz="591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 Bánk bán előadások története a Nemzeti Színházban</a:t>
            </a:r>
            <a:endParaRPr lang="en-US" sz="5910" dirty="0"/>
          </a:p>
        </p:txBody>
      </p:sp>
      <p:sp>
        <p:nvSpPr>
          <p:cNvPr id="6" name="Text 3"/>
          <p:cNvSpPr/>
          <p:nvPr/>
        </p:nvSpPr>
        <p:spPr>
          <a:xfrm>
            <a:off x="815816" y="5145643"/>
            <a:ext cx="7512367" cy="13920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1"/>
              </a:lnSpc>
              <a:buNone/>
            </a:pPr>
            <a:r>
              <a:rPr lang="en-US" sz="1713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Nemzeti Színház 1837-es megnyitása óta rendszeresen tűzte műsorára Katona József klasszikus művét, a Bánk bánt. Az előadások több mint 180 éve folyamatosan népszerűek, a legkiválóbb rendezők és színészek léptek fel benne.</a:t>
            </a:r>
            <a:endParaRPr lang="en-US" sz="1713" dirty="0"/>
          </a:p>
        </p:txBody>
      </p:sp>
      <p:sp>
        <p:nvSpPr>
          <p:cNvPr id="7" name="Shape 4"/>
          <p:cNvSpPr/>
          <p:nvPr/>
        </p:nvSpPr>
        <p:spPr>
          <a:xfrm>
            <a:off x="815816" y="6798707"/>
            <a:ext cx="348020" cy="348020"/>
          </a:xfrm>
          <a:prstGeom prst="roundRect">
            <a:avLst>
              <a:gd name="adj" fmla="val 2627172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77002"/>
            <a:ext cx="815982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Összegzés és következtetések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1804630"/>
            <a:ext cx="4542115" cy="3419594"/>
          </a:xfrm>
          <a:prstGeom prst="roundRect">
            <a:avLst>
              <a:gd name="adj" fmla="val 292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1062990" y="2034421"/>
            <a:ext cx="408253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Nemzeti Színház, a Bánk bán otthona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2990" y="2862024"/>
            <a:ext cx="408253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Bánk bán előadások hosszú története szorosan összefonódik a Nemzeti Színház fejlődésével. Ez a színház volt az otthona ennek a nagy nemzeti drámának, melyet generációk adtak át egymásnak.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1804630"/>
            <a:ext cx="4542115" cy="3419594"/>
          </a:xfrm>
          <a:prstGeom prst="roundRect">
            <a:avLst>
              <a:gd name="adj" fmla="val 292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5827276" y="2034421"/>
            <a:ext cx="374784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Rendezői újraértelmezések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27276" y="2514838"/>
            <a:ext cx="408253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rendezők mindvégig új megközelítésekkel frissítették fel a művet, minden kornak megfelelő értelmezést adva. Így a Bánk bán mindig aktuális maradt a magyar színpadon.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446395"/>
            <a:ext cx="9306401" cy="2006203"/>
          </a:xfrm>
          <a:prstGeom prst="roundRect">
            <a:avLst>
              <a:gd name="adj" fmla="val 498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1062990" y="5676186"/>
            <a:ext cx="42558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Színészi alakítások emlékezete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2990" y="6156603"/>
            <a:ext cx="88468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kiemelkedő Bánk bán és Melinda szerepformálások mélyen bevésődtek a magyar színháztörténetbe. Ezek az alakítások máig meghatározzák a szerep hagyományát.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8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2037993" y="128932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Az első Bánk bán előadás a Nemzeti Színházban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1849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2225397" y="3226594"/>
            <a:ext cx="125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261241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Ősbemutató 1845-ben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088844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Az első Bánk bán előadás 1845. augusztus 7-én volt a Pesti Magyar Színházban, a Nemzeti Színház elődjében. Az előadást Bajza József rendezte, Lendvay Márton főszereplésével.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1849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5782628" y="3226594"/>
            <a:ext cx="195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26124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Új színházi épület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741658"/>
            <a:ext cx="2647950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Az előadás az újonnan megnyitott Nemzeti Színház első bemutatója volt, ami 1837-ben kezdte meg működését. A színház fontos színtere lett a magyar nyelvű dráma fejlődésének.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1849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9374267" y="3226594"/>
            <a:ext cx="19633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26124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Hatalmas siker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3741658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bemutató nagy sikert aratott, és meghatározó élmény volt a korszak nézői számára. Katona József nemzeti drámája ettől kezdve a Nemzeti Színház repertoárjának állandó darabja lett.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7344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Rendezők és színészek az 1800-as években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67583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821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Klemm László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62575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Klemm László 1834-ben rendezte az első Bánk bán-előadást a Nemzeti Színházban. Értelmezésében Bánk bán a harcos, de tragikus hős megtestesítője volt.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67583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822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Egressy Gábor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362694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Az 1839-es előadás főszerepét Egressy Gábor alakította, aki megteremtette a máig emblematikus Bánk bán-figurát kiváló színészi játékával.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67583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822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Lendvay Márton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362694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Lendvay Márton 1845-ben főszerepben a Bánk bán-előadás egyik legjelentősebb alakításával aratott nagy sikert a közönség körében.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1498878"/>
            <a:ext cx="104626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 20. század nagy Bánk bán előadásai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637592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415189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 Nemzeti Színház új épülete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242792"/>
            <a:ext cx="329588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Az 1920-as években, az új Nemzeti Színház épületének avatásakor rendezték meg a Bánk bán nagyszabású előadásait, melyek új korszakot nyitottak a darab színpadi interpretálásában.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637592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415189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Heves Lászlót rendezései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242792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Heves László rendezései az 1950-es években új megközelítést hoztak a Bánk bán színrevitelében, hangsúlyozva a drámai és történelmi elemeket.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637592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415189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Kiváló Bánk bán alakítások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242792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20. század kimagasló Bánk bán alakításai közé tartoznak Soós István, Mensáros László és Sinkovits Imre megformálásai, melyek máig meghatározó élményt nyújtanak a közönségnek.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58810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Rendezői koncepciók és értelmezések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680811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1062990" y="2910602"/>
            <a:ext cx="37424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Különböző megközelítések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2990" y="339101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Bánk bán rendezésénél a rendezők mindig új, egyedi értelmezésekkel álltak elő, melyek gyakran élénk vitákat és ellenérzéseket váltottak ki a közönség és a kritikusok körében.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680811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5827276" y="29106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Modern koncepciók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27276" y="339101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20. században több rendező is kísérletezett a mű modernizálásával, a történet áthelyezésével más kontextusba, ami újszerű színpadi megoldásokhoz vezetett.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619988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1062990" y="5849779"/>
            <a:ext cx="41512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Hagyománytisztelő felfogások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2990" y="6330196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Ugyanakkor voltak olyan rendezők is, akik inkább a hagyományos, romantikus megközelítést részesítették előnyben, hogy megőrizzék a mű eredeti szellemét.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795099"/>
            <a:ext cx="90529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Kiemelkedő Bánk bán alakítások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04489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Egressy Béni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2614255"/>
            <a:ext cx="2232065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Egressy Béni volt az első jelentős Bánk bán a Nemzeti Színházban az 1840-es években. Alakításával megteremtette a karakter újszerű, romantikus értelmezését, amely jelentős hatással volt a későbbi előadásokra.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04489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Bajor Gizi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2614255"/>
            <a:ext cx="22320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20. század első felének legkiemelkedőbb Melinda-alakítása Bajor Gizi nevéhez fűződik, aki megrendítő érzékiséggel és tragikummal formálta meg a szerelmes királynét.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044898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Latinovits Zoltán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2961442"/>
            <a:ext cx="22320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Latinovits Zoltán 1963-as Bánk bánja a dráma hősiességét és szenvedélyességét tükrözte. Alakítása a magyar színjátszás legjelentősebb Bánk bán-interpretációi közé tartozik.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04489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Gábor Miklós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2614255"/>
            <a:ext cx="2232065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Gábor Miklós 1970-es évekbeli Bánk bánja a karakter morális dilemmáit és belső vívódását állította középpontba. Alakítása a kor társadalmi és politikai kontextusában értelmezte a mű üzenetét.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072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 Nemzeti Színház épületeinek változása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4292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Nemzeti Színház több épületben működött a 19. és 20. század folyamán. Az első teátrum 1837-ben nyílt meg a Rákóczi út-Kecskeméti utca sarkán. 1908-ban új, modern épületbe költözött a Blaha Lujza térre, ahol máig is működik.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100757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Az épület reprezentatív, neoreneszánsz stílusú homlokzata, impozáns belső terei évtizedek alatt számos felújításon estek át, hogy mindig megfeleljen a kor igényeinek. A Nemzeti Színház épülete ma is a magyar kulturális élet emblematikus helyszíne.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15030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Érdekességek és kritikák a Bánk bán előadásokról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336131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1137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Kritikák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594146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Bánk bán előadások sokszor vihart kavartak a kritikusok körében, akik gyakran vitatták a rendezői koncepciót és a szereplők alakításait.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336131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1137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Történelmi hűség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594146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Viták zajlottak a darab történelmi hűségéről is, hiszen Katona József szabadon kezelte a forrásokat az előadások megalkotásakor.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336131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1137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Sztárok szerepben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594146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Számos kiváló színész játszotta el a főbb szerepeket, mint Egressy Gábor, Jászai Mari vagy Paulay Ede, akik hozzájárultak a darab népszerűségéhez.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98964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Fotók a legjelentősebb Bánk bán előadásokról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91155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Bánk bán előadásainak történetét gazdagon dokumentálják a fennmaradt színházi fotók. Ezek megörökítik a kiemelkedő rendezői víziók, jelmeztervek és színészi alakítások varázslatát.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4888468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Nemzeti Színház archívumában található képek betekintést nyújtanak a 19. századi bemutatók látványvilágába, a 20. század nagy klasszikus rendezéseibe és a modern értelmezések formavilágába.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2961561"/>
            <a:ext cx="5006221" cy="40283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849</Words>
  <Application>Microsoft Office PowerPoint</Application>
  <PresentationFormat>Egyéni</PresentationFormat>
  <Paragraphs>72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Alexandria</vt:lpstr>
      <vt:lpstr>Arial</vt:lpstr>
      <vt:lpstr>Nobile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Vince Kurucz</cp:lastModifiedBy>
  <cp:revision>2</cp:revision>
  <dcterms:created xsi:type="dcterms:W3CDTF">2024-05-18T08:17:14Z</dcterms:created>
  <dcterms:modified xsi:type="dcterms:W3CDTF">2024-05-18T08:19:25Z</dcterms:modified>
</cp:coreProperties>
</file>