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/>
    <p:restoredTop sz="94715"/>
  </p:normalViewPr>
  <p:slideViewPr>
    <p:cSldViewPr>
      <p:cViewPr varScale="1">
        <p:scale>
          <a:sx n="108" d="100"/>
          <a:sy n="108" d="100"/>
        </p:scale>
        <p:origin x="99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56E0-E3D6-41DD-A336-C9C0825C162C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C226-ABFF-4D03-A00B-75990224D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061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56E0-E3D6-41DD-A336-C9C0825C162C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C226-ABFF-4D03-A00B-75990224D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214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56E0-E3D6-41DD-A336-C9C0825C162C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C226-ABFF-4D03-A00B-75990224D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19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56E0-E3D6-41DD-A336-C9C0825C162C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C226-ABFF-4D03-A00B-75990224D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92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56E0-E3D6-41DD-A336-C9C0825C162C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C226-ABFF-4D03-A00B-75990224D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809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56E0-E3D6-41DD-A336-C9C0825C162C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C226-ABFF-4D03-A00B-75990224D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649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56E0-E3D6-41DD-A336-C9C0825C162C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C226-ABFF-4D03-A00B-75990224D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585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56E0-E3D6-41DD-A336-C9C0825C162C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C226-ABFF-4D03-A00B-75990224D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531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56E0-E3D6-41DD-A336-C9C0825C162C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C226-ABFF-4D03-A00B-75990224D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911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56E0-E3D6-41DD-A336-C9C0825C162C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C226-ABFF-4D03-A00B-75990224D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546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56E0-E3D6-41DD-A336-C9C0825C162C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C226-ABFF-4D03-A00B-75990224D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07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756E0-E3D6-41DD-A336-C9C0825C162C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2C226-ABFF-4D03-A00B-75990224D8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522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30223" y="1124744"/>
            <a:ext cx="9144000" cy="1728192"/>
          </a:xfrm>
        </p:spPr>
        <p:txBody>
          <a:bodyPr>
            <a:noAutofit/>
          </a:bodyPr>
          <a:lstStyle/>
          <a:p>
            <a:r>
              <a:rPr lang="hu-HU" sz="8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Vojtina</a:t>
            </a:r>
            <a:r>
              <a:rPr lang="hu-HU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Ars </a:t>
            </a:r>
            <a:r>
              <a:rPr lang="hu-HU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Poeticája</a:t>
            </a:r>
            <a:endParaRPr lang="hu-HU" sz="8800" dirty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982960"/>
          </a:xfrm>
        </p:spPr>
        <p:txBody>
          <a:bodyPr>
            <a:normAutofit fontScale="77500" lnSpcReduction="20000"/>
          </a:bodyPr>
          <a:lstStyle/>
          <a:p>
            <a:r>
              <a:rPr lang="hu-HU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- avagy mi fán terem a jó költészet-</a:t>
            </a:r>
            <a:endParaRPr lang="hu-HU" sz="4800" dirty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3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41169" cy="1143000"/>
          </a:xfrm>
        </p:spPr>
        <p:txBody>
          <a:bodyPr>
            <a:normAutofit/>
          </a:bodyPr>
          <a:lstStyle/>
          <a:p>
            <a:r>
              <a:rPr lang="hu-H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Indíttatás</a:t>
            </a:r>
            <a:endParaRPr lang="hu-HU" sz="6000" dirty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.AppleSystemUIFont" charset="-120"/>
              <a:buChar char="-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1861,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Pest</a:t>
            </a:r>
          </a:p>
          <a:p>
            <a:pPr lvl="1">
              <a:buFont typeface=".AppleSystemUIFont" charset="-120"/>
              <a:buChar char="-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Szokatlan még nekem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  <a:p>
            <a:pPr>
              <a:buFont typeface=".AppleSystemUIFont" charset="-120"/>
              <a:buChar char="-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Új ballada megírására készülök</a:t>
            </a:r>
          </a:p>
          <a:p>
            <a:pPr>
              <a:buFont typeface=".AppleSystemUIFont" charset="-120"/>
              <a:buChar char="-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Szerepversként írnám meg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    e poémát</a:t>
            </a:r>
          </a:p>
          <a:p>
            <a:pPr lvl="1">
              <a:spcBef>
                <a:spcPts val="0"/>
              </a:spcBef>
              <a:buFont typeface=".AppleSystemUIFont" charset="-120"/>
              <a:buChar char="-"/>
            </a:pP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Vojtina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Mátyás, új, puritán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   költő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8" y="260649"/>
            <a:ext cx="4104000" cy="2734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496" y="3661544"/>
            <a:ext cx="4104000" cy="2514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4190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Szerepvers és ars poetica</a:t>
            </a:r>
            <a:endParaRPr lang="hu-HU" sz="6000" dirty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.AppleSystemUIFont" charset="-120"/>
              <a:buChar char="-"/>
            </a:pPr>
            <a:r>
              <a:rPr lang="hu-HU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Vojtina</a:t>
            </a:r>
            <a:r>
              <a:rPr lang="hu-H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ámokfutása nem hagyható szó nélkül</a:t>
            </a:r>
          </a:p>
          <a:p>
            <a:pPr lvl="1">
              <a:buFont typeface=".AppleSystemUIFont" charset="-120"/>
              <a:buChar char="-"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K</a:t>
            </a:r>
            <a:r>
              <a:rPr lang="hu-HU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oszorús</a:t>
            </a:r>
            <a:r>
              <a:rPr lang="hu-H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költőinket barátainak nevezi</a:t>
            </a:r>
          </a:p>
          <a:p>
            <a:pPr lvl="1">
              <a:buFont typeface=".AppleSystemUIFont" charset="-120"/>
              <a:buChar char="-"/>
            </a:pPr>
            <a:r>
              <a:rPr lang="hu-H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Magát az egekbe magasztalja</a:t>
            </a:r>
          </a:p>
          <a:p>
            <a:pPr>
              <a:buFont typeface=".AppleSystemUIFont" charset="-120"/>
              <a:buChar char="-"/>
            </a:pPr>
            <a:r>
              <a:rPr lang="hu-H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Új versemben </a:t>
            </a:r>
            <a:r>
              <a:rPr lang="hu-HU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Vojtina</a:t>
            </a:r>
            <a:r>
              <a:rPr lang="hu-H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szerepébe bújok</a:t>
            </a:r>
          </a:p>
          <a:p>
            <a:pPr>
              <a:buFont typeface=".AppleSystemUIFont" charset="-120"/>
              <a:buChar char="-"/>
            </a:pPr>
            <a:r>
              <a:rPr lang="hu-H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Saját elveim is szerepet kapnak az ars poeticában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597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 vers tartalma</a:t>
            </a:r>
            <a:endParaRPr lang="hu-HU" sz="6000" dirty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.AppleSystemUIFont" charset="-120"/>
              <a:buChar char="-"/>
            </a:pPr>
            <a:r>
              <a:rPr lang="hu-H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Az I. 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s</a:t>
            </a:r>
            <a:r>
              <a:rPr lang="hu-HU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zakaszban</a:t>
            </a:r>
            <a:r>
              <a:rPr lang="hu-H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:</a:t>
            </a:r>
            <a:endParaRPr lang="hu-HU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  <a:p>
            <a:pPr lvl="1">
              <a:buFont typeface=".AppleSystemUIFont" charset="-120"/>
              <a:buChar char="-"/>
            </a:pPr>
            <a:r>
              <a:rPr lang="hu-HU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Vojtina</a:t>
            </a:r>
            <a:r>
              <a:rPr lang="hu-H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hu-H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jellegtelen költészetének jellemzése:</a:t>
            </a:r>
            <a:endParaRPr lang="hu-HU" sz="3600" dirty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  <a:p>
            <a:pPr lvl="2">
              <a:buFont typeface=".AppleSystemUIFont" charset="-120"/>
              <a:buChar char="-"/>
            </a:pPr>
            <a:r>
              <a:rPr lang="hu-H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„</a:t>
            </a:r>
            <a:r>
              <a:rPr lang="hu-H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Tele vagyok… poshadt fazék. Vagy mint csatorna</a:t>
            </a:r>
            <a:r>
              <a:rPr lang="hu-H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”</a:t>
            </a:r>
          </a:p>
          <a:p>
            <a:pPr>
              <a:buFont typeface=".AppleSystemUIFont" charset="-120"/>
              <a:buChar char="-"/>
            </a:pPr>
            <a:r>
              <a:rPr lang="hu-H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Cím után saját gondolataim következnek, minden rossz </a:t>
            </a:r>
            <a:r>
              <a:rPr lang="hu-H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költő</a:t>
            </a:r>
            <a:r>
              <a:rPr lang="hu-H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hu-H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ellen</a:t>
            </a:r>
          </a:p>
          <a:p>
            <a:pPr lvl="1">
              <a:buFont typeface="ArialMT" charset="0"/>
              <a:buChar char="-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N</a:t>
            </a:r>
            <a:r>
              <a:rPr lang="hu-HU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em</a:t>
            </a:r>
            <a:r>
              <a:rPr lang="hu-H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csak </a:t>
            </a:r>
            <a:r>
              <a:rPr lang="hu-HU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Vojtina</a:t>
            </a:r>
            <a:r>
              <a:rPr lang="hu-H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hu-H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ellen</a:t>
            </a:r>
            <a:endParaRPr lang="hu-HU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  <a:p>
            <a:pPr marL="914400" lvl="2" indent="0" algn="ctr">
              <a:buNone/>
            </a:pPr>
            <a:endParaRPr lang="hu-HU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72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 vers tartalma</a:t>
            </a:r>
            <a:endParaRPr lang="hu-HU" sz="6000" dirty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SzPct val="98000"/>
              <a:buFont typeface=".AppleSystemUIFont" charset="-120"/>
              <a:buChar char="-"/>
            </a:pP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Majd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a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csupasz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költészetet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is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megemlítem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: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hiszen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ez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nem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való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! </a:t>
            </a:r>
          </a:p>
          <a:p>
            <a:pPr>
              <a:spcBef>
                <a:spcPts val="0"/>
              </a:spcBef>
              <a:buSzPct val="98000"/>
              <a:buFont typeface=".AppleSystemUIFont" charset="-120"/>
              <a:buChar char="-"/>
            </a:pP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Az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író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feladata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: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elhitetni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az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olvasóval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hogy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ami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látszik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az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való</a:t>
            </a:r>
            <a:endParaRPr lang="en-US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  <a:p>
            <a:pPr>
              <a:spcBef>
                <a:spcPts val="0"/>
              </a:spcBef>
              <a:buSzPct val="98000"/>
              <a:buFont typeface=".AppleSystemUIFont" charset="-120"/>
              <a:buChar char="-"/>
            </a:pP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Továbbá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: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irtózom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attól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, ha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valaki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ünnepli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saját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magát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! </a:t>
            </a:r>
          </a:p>
          <a:p>
            <a:pPr lvl="1">
              <a:spcBef>
                <a:spcPts val="0"/>
              </a:spcBef>
              <a:buSzPct val="98000"/>
              <a:buFont typeface="ArialMT" charset="0"/>
              <a:buChar char="-"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Bele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is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írom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új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poémámba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49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 vers elve</a:t>
            </a:r>
            <a:endParaRPr lang="hu-HU" sz="6000" dirty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.AppleSystemUIFont" charset="-120"/>
              <a:buChar char="-"/>
            </a:pPr>
            <a:r>
              <a:rPr lang="hu-H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 vers központi elve: a jó Horatius </a:t>
            </a:r>
            <a:r>
              <a:rPr lang="hu-HU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aurea</a:t>
            </a:r>
            <a:r>
              <a:rPr lang="hu-H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</a:t>
            </a:r>
            <a:r>
              <a:rPr lang="hu-HU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mediocritas</a:t>
            </a:r>
            <a:r>
              <a:rPr lang="hu-H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elve lesz</a:t>
            </a:r>
          </a:p>
          <a:p>
            <a:pPr>
              <a:buFont typeface=".AppleSystemUIFont" charset="-120"/>
              <a:buChar char="-"/>
            </a:pPr>
            <a:r>
              <a:rPr lang="hu-H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 legfontosabb elv:</a:t>
            </a:r>
          </a:p>
          <a:p>
            <a:pPr lvl="1">
              <a:buFont typeface="ArialMT" charset="0"/>
              <a:buChar char="-"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H</a:t>
            </a:r>
            <a:r>
              <a:rPr lang="hu-HU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ogyan</a:t>
            </a:r>
            <a:r>
              <a:rPr lang="hu-H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szépítsük meg azt, ami rút</a:t>
            </a:r>
            <a:r>
              <a:rPr lang="mr-I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–</a:t>
            </a:r>
            <a:r>
              <a:rPr lang="hu-H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 hazugság </a:t>
            </a:r>
            <a:r>
              <a:rPr lang="hu-H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nélkül</a:t>
            </a:r>
          </a:p>
          <a:p>
            <a:pPr lvl="1">
              <a:buFont typeface="ArialMT" charset="0"/>
              <a:buChar char="-"/>
            </a:pPr>
            <a:r>
              <a:rPr lang="hu-H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„Nem </a:t>
            </a:r>
            <a:r>
              <a:rPr lang="hu-H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a való hát: annak égi </a:t>
            </a:r>
            <a:r>
              <a:rPr lang="hu-HU" sz="3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mássa</a:t>
            </a:r>
            <a:r>
              <a:rPr lang="hu-H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/>
            </a:r>
            <a:br>
              <a:rPr lang="hu-H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</a:br>
            <a:r>
              <a:rPr lang="hu-H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Lesz, amitől függ az ének varázsa:</a:t>
            </a:r>
            <a:r>
              <a:rPr lang="hu-H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/>
            </a:r>
            <a:br>
              <a:rPr lang="hu-H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</a:br>
            <a:r>
              <a:rPr lang="hu-H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E hűtlen hívség, mely szebbít, nagyít -</a:t>
            </a:r>
            <a:r>
              <a:rPr lang="hu-H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/>
            </a:r>
            <a:br>
              <a:rPr lang="hu-H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</a:br>
            <a:r>
              <a:rPr lang="hu-H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Sulykot, bizony, nem </a:t>
            </a:r>
            <a:r>
              <a:rPr lang="hu-HU" sz="360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egyszer </a:t>
            </a:r>
            <a:r>
              <a:rPr lang="hu-HU" sz="3600" smtClean="0">
                <a:solidFill>
                  <a:schemeClr val="tx1">
                    <a:lumMod val="75000"/>
                    <a:lumOff val="2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elhajít”</a:t>
            </a:r>
            <a:endParaRPr lang="hu-HU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  <a:p>
            <a:pPr lvl="1"/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Edwardian Script ITC" charset="0"/>
              <a:ea typeface="Edwardian Script ITC" charset="0"/>
              <a:cs typeface="Edwardian Script ITC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258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191</Words>
  <Application>Microsoft Macintosh PowerPoint</Application>
  <PresentationFormat>Diavetítés a képernyőre (4:3 oldalarány)</PresentationFormat>
  <Paragraphs>32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3" baseType="lpstr">
      <vt:lpstr>.AppleSystemUIFont</vt:lpstr>
      <vt:lpstr>ArialMT</vt:lpstr>
      <vt:lpstr>Calibri</vt:lpstr>
      <vt:lpstr>Edwardian Script ITC</vt:lpstr>
      <vt:lpstr>Snell Roundhand</vt:lpstr>
      <vt:lpstr>Arial</vt:lpstr>
      <vt:lpstr>Office-téma</vt:lpstr>
      <vt:lpstr>Vojtina Ars Poeticája</vt:lpstr>
      <vt:lpstr>Indíttatás</vt:lpstr>
      <vt:lpstr>Szerepvers és ars poetica</vt:lpstr>
      <vt:lpstr>A vers tartalma</vt:lpstr>
      <vt:lpstr>A vers tartalma</vt:lpstr>
      <vt:lpstr>A vers elve</vt:lpstr>
    </vt:vector>
  </TitlesOfParts>
  <Company>Krúdy Gyula Középiskola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Vojtina Ars Poeticája</dc:title>
  <dc:creator>Szabó Anna</dc:creator>
  <cp:lastModifiedBy>Nóra Senviczki</cp:lastModifiedBy>
  <cp:revision>16</cp:revision>
  <dcterms:created xsi:type="dcterms:W3CDTF">2018-03-07T12:14:06Z</dcterms:created>
  <dcterms:modified xsi:type="dcterms:W3CDTF">2018-03-11T13:27:33Z</dcterms:modified>
</cp:coreProperties>
</file>