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705"/>
  </p:normalViewPr>
  <p:slideViewPr>
    <p:cSldViewPr>
      <p:cViewPr varScale="1">
        <p:scale>
          <a:sx n="108" d="100"/>
          <a:sy n="108" d="100"/>
        </p:scale>
        <p:origin x="8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9151-D65A-46CB-B809-974330CB0C0D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7456-C3D0-40C5-A996-DF379FD1779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9151-D65A-46CB-B809-974330CB0C0D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7456-C3D0-40C5-A996-DF379FD1779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9151-D65A-46CB-B809-974330CB0C0D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7456-C3D0-40C5-A996-DF379FD1779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9151-D65A-46CB-B809-974330CB0C0D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7456-C3D0-40C5-A996-DF379FD1779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9151-D65A-46CB-B809-974330CB0C0D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7456-C3D0-40C5-A996-DF379FD1779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9151-D65A-46CB-B809-974330CB0C0D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7456-C3D0-40C5-A996-DF379FD1779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9151-D65A-46CB-B809-974330CB0C0D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7456-C3D0-40C5-A996-DF379FD1779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9151-D65A-46CB-B809-974330CB0C0D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7456-C3D0-40C5-A996-DF379FD1779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9151-D65A-46CB-B809-974330CB0C0D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7456-C3D0-40C5-A996-DF379FD1779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9151-D65A-46CB-B809-974330CB0C0D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7456-C3D0-40C5-A996-DF379FD1779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9151-D65A-46CB-B809-974330CB0C0D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7456-C3D0-40C5-A996-DF379FD1779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E9151-D65A-46CB-B809-974330CB0C0D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7456-C3D0-40C5-A996-DF379FD17793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6000" dirty="0" smtClean="0">
                <a:latin typeface="Monotype Corsiva" pitchFamily="66" charset="0"/>
                <a:ea typeface="MS Mincho" pitchFamily="49" charset="-128"/>
              </a:rPr>
              <a:t>Útravaló verseimmel</a:t>
            </a:r>
            <a:endParaRPr lang="hu-HU" sz="6000" dirty="0">
              <a:latin typeface="Monotype Corsiva" pitchFamily="66" charset="0"/>
              <a:ea typeface="MS Mincho" pitchFamily="49" charset="-128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dirty="0" smtClean="0">
                <a:latin typeface="Monotype Corsiva" pitchFamily="66" charset="0"/>
              </a:rPr>
              <a:t>Egy új vers</a:t>
            </a:r>
            <a:endParaRPr lang="hu-HU" sz="5400" dirty="0">
              <a:latin typeface="Monotype Corsiva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Monotype Corsiva" pitchFamily="66" charset="0"/>
              <a:buChar char="-"/>
            </a:pPr>
            <a:r>
              <a:rPr lang="hu-HU" sz="3600" dirty="0" smtClean="0">
                <a:latin typeface="Monotype Corsiva" pitchFamily="66" charset="0"/>
              </a:rPr>
              <a:t>Jánosnak hála nagy siker lett Az ember tragédiája</a:t>
            </a:r>
          </a:p>
          <a:p>
            <a:pPr>
              <a:buFont typeface="Monotype Corsiva" pitchFamily="66" charset="0"/>
              <a:buChar char="-"/>
            </a:pPr>
            <a:r>
              <a:rPr lang="hu-HU" sz="3600" dirty="0" smtClean="0">
                <a:latin typeface="Monotype Corsiva" pitchFamily="66" charset="0"/>
              </a:rPr>
              <a:t>Viszont most egy új vers ötlete formálódik fejemben…</a:t>
            </a:r>
          </a:p>
          <a:p>
            <a:pPr>
              <a:buFont typeface="Monotype Corsiva" pitchFamily="66" charset="0"/>
              <a:buChar char="-"/>
            </a:pPr>
            <a:r>
              <a:rPr lang="hu-HU" sz="3600" dirty="0" smtClean="0">
                <a:latin typeface="Monotype Corsiva" pitchFamily="66" charset="0"/>
              </a:rPr>
              <a:t>Kötetre készülök, e vers lenne a záró poéma</a:t>
            </a:r>
          </a:p>
          <a:p>
            <a:pPr>
              <a:buFont typeface="Monotype Corsiva" pitchFamily="66" charset="0"/>
              <a:buChar char="-"/>
            </a:pPr>
            <a:r>
              <a:rPr lang="hu-HU" sz="3600" dirty="0" smtClean="0">
                <a:latin typeface="Monotype Corsiva" pitchFamily="66" charset="0"/>
              </a:rPr>
              <a:t>Címe: Útravaló verseimmel</a:t>
            </a:r>
            <a:endParaRPr lang="hu-HU" sz="36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dirty="0" smtClean="0">
                <a:latin typeface="Monotype Corsiva" pitchFamily="66" charset="0"/>
              </a:rPr>
              <a:t>I. versszak</a:t>
            </a:r>
            <a:endParaRPr lang="hu-HU" sz="5400" dirty="0">
              <a:latin typeface="Monotype Corsiva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itchFamily="34" charset="0"/>
              <a:buChar char="-"/>
            </a:pPr>
            <a:r>
              <a:rPr lang="hu-HU" sz="4000" dirty="0" smtClean="0">
                <a:latin typeface="Monotype Corsiva" pitchFamily="66" charset="0"/>
              </a:rPr>
              <a:t>Számvetést készítenék </a:t>
            </a:r>
          </a:p>
          <a:p>
            <a:pPr lvl="1">
              <a:buFont typeface="Calibri" pitchFamily="34" charset="0"/>
              <a:buChar char="-"/>
            </a:pPr>
            <a:r>
              <a:rPr lang="hu-HU" sz="3600" dirty="0" smtClean="0">
                <a:latin typeface="Monotype Corsiva" pitchFamily="66" charset="0"/>
              </a:rPr>
              <a:t>Jutott nékem rossz is, jó is bőven</a:t>
            </a:r>
          </a:p>
          <a:p>
            <a:pPr lvl="1">
              <a:buFont typeface="Calibri" pitchFamily="34" charset="0"/>
              <a:buChar char="-"/>
            </a:pPr>
            <a:r>
              <a:rPr lang="hu-HU" sz="3600" dirty="0" smtClean="0">
                <a:latin typeface="Monotype Corsiva" pitchFamily="66" charset="0"/>
              </a:rPr>
              <a:t>„</a:t>
            </a:r>
            <a:r>
              <a:rPr lang="hu-HU" sz="3600" i="1" dirty="0">
                <a:latin typeface="Monotype Corsiva" pitchFamily="66" charset="0"/>
              </a:rPr>
              <a:t>Sokat, </a:t>
            </a:r>
            <a:r>
              <a:rPr lang="hu-HU" sz="3600" i="1" dirty="0" err="1">
                <a:latin typeface="Monotype Corsiva" pitchFamily="66" charset="0"/>
              </a:rPr>
              <a:t>sokat</a:t>
            </a:r>
            <a:r>
              <a:rPr lang="hu-HU" sz="3600" i="1" dirty="0">
                <a:latin typeface="Monotype Corsiva" pitchFamily="66" charset="0"/>
              </a:rPr>
              <a:t> értem már életemben,</a:t>
            </a:r>
            <a:r>
              <a:rPr lang="hu-HU" sz="3600" dirty="0">
                <a:latin typeface="Monotype Corsiva" pitchFamily="66" charset="0"/>
              </a:rPr>
              <a:t> </a:t>
            </a:r>
            <a:r>
              <a:rPr lang="hu-HU" sz="3600" i="1" dirty="0">
                <a:latin typeface="Monotype Corsiva" pitchFamily="66" charset="0"/>
              </a:rPr>
              <a:t>Sokat, </a:t>
            </a:r>
            <a:r>
              <a:rPr lang="hu-HU" sz="3600" i="1" dirty="0" err="1">
                <a:latin typeface="Monotype Corsiva" pitchFamily="66" charset="0"/>
              </a:rPr>
              <a:t>sokat</a:t>
            </a:r>
            <a:r>
              <a:rPr lang="hu-HU" sz="3600" i="1" dirty="0">
                <a:latin typeface="Monotype Corsiva" pitchFamily="66" charset="0"/>
              </a:rPr>
              <a:t> értem már </a:t>
            </a:r>
            <a:r>
              <a:rPr lang="hu-HU" sz="3600" i="1" dirty="0" smtClean="0">
                <a:latin typeface="Monotype Corsiva" pitchFamily="66" charset="0"/>
              </a:rPr>
              <a:t>életemben…”</a:t>
            </a:r>
          </a:p>
          <a:p>
            <a:pPr lvl="1">
              <a:buFont typeface="Calibri" pitchFamily="34" charset="0"/>
              <a:buChar char="-"/>
            </a:pPr>
            <a:r>
              <a:rPr lang="hu-HU" sz="3600" i="1" dirty="0" smtClean="0">
                <a:latin typeface="Monotype Corsiva" pitchFamily="66" charset="0"/>
              </a:rPr>
              <a:t>„Ragyogó </a:t>
            </a:r>
            <a:r>
              <a:rPr lang="hu-HU" sz="3600" i="1" dirty="0">
                <a:latin typeface="Monotype Corsiva" pitchFamily="66" charset="0"/>
              </a:rPr>
              <a:t>csillagom is volt </a:t>
            </a:r>
            <a:r>
              <a:rPr lang="hu-HU" sz="3600" i="1" dirty="0" smtClean="0">
                <a:latin typeface="Monotype Corsiva" pitchFamily="66" charset="0"/>
              </a:rPr>
              <a:t>elég”</a:t>
            </a:r>
            <a:r>
              <a:rPr lang="hu-HU" sz="3200" dirty="0">
                <a:latin typeface="Monotype Corsiva" pitchFamily="66" charset="0"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dirty="0" smtClean="0">
                <a:latin typeface="Monotype Corsiva" pitchFamily="66" charset="0"/>
              </a:rPr>
              <a:t>II.-III. versszak</a:t>
            </a:r>
            <a:endParaRPr lang="hu-HU" sz="5400" dirty="0">
              <a:latin typeface="Monotype Corsiva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Corsiva" pitchFamily="66" charset="0"/>
              <a:buChar char="-"/>
            </a:pPr>
            <a:r>
              <a:rPr lang="hu-HU" dirty="0" smtClean="0">
                <a:latin typeface="Monotype Corsiva" pitchFamily="66" charset="0"/>
              </a:rPr>
              <a:t>A II. versszakban majd írok életemről </a:t>
            </a:r>
          </a:p>
          <a:p>
            <a:pPr>
              <a:buFont typeface="Monotype Corsiva" pitchFamily="66" charset="0"/>
              <a:buChar char="-"/>
            </a:pPr>
            <a:r>
              <a:rPr lang="hu-HU" dirty="0" smtClean="0">
                <a:latin typeface="Monotype Corsiva" pitchFamily="66" charset="0"/>
              </a:rPr>
              <a:t>A III. versszakot is sírós-mosolygós múltamnak szentelem </a:t>
            </a:r>
          </a:p>
          <a:p>
            <a:pPr lvl="1">
              <a:buFont typeface="Monotype Corsiva" pitchFamily="66" charset="0"/>
              <a:buChar char="-"/>
            </a:pPr>
            <a:r>
              <a:rPr lang="hu-HU" dirty="0" smtClean="0">
                <a:latin typeface="Monotype Corsiva" pitchFamily="66" charset="0"/>
              </a:rPr>
              <a:t>Ezt a kettősséget majd ellentétekkel érzékeltetem</a:t>
            </a:r>
          </a:p>
          <a:p>
            <a:pPr lvl="2">
              <a:buFont typeface="Monotype Corsiva" pitchFamily="66" charset="0"/>
              <a:buChar char="-"/>
            </a:pPr>
            <a:r>
              <a:rPr lang="hu-HU" dirty="0" smtClean="0">
                <a:latin typeface="Monotype Corsiva" pitchFamily="66" charset="0"/>
              </a:rPr>
              <a:t>„Mosolyogtam-sírtam”</a:t>
            </a:r>
          </a:p>
          <a:p>
            <a:pPr>
              <a:buFont typeface="Monotype Corsiva" pitchFamily="66" charset="0"/>
              <a:buChar char="-"/>
            </a:pPr>
            <a:r>
              <a:rPr lang="hu-HU" dirty="0" smtClean="0">
                <a:latin typeface="Monotype Corsiva" pitchFamily="66" charset="0"/>
              </a:rPr>
              <a:t>Ez úgy vélem, Jánosnak is tetszene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Monotype Corsiva" charset="0"/>
                <a:ea typeface="Monotype Corsiva" charset="0"/>
                <a:cs typeface="Monotype Corsiva" charset="0"/>
              </a:rPr>
              <a:t>Így folytatnám...</a:t>
            </a:r>
            <a:endParaRPr lang="hu-HU" dirty="0">
              <a:latin typeface="Monotype Corsiva" charset="0"/>
              <a:ea typeface="Monotype Corsiva" charset="0"/>
              <a:cs typeface="Monotype Corsiva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Corsiva" pitchFamily="66" charset="0"/>
              <a:buChar char="-"/>
            </a:pPr>
            <a:r>
              <a:rPr lang="hu-HU" dirty="0" smtClean="0">
                <a:latin typeface="Monotype Corsiva" pitchFamily="66" charset="0"/>
              </a:rPr>
              <a:t>Életem része a nagy vihar</a:t>
            </a:r>
          </a:p>
          <a:p>
            <a:pPr lvl="1">
              <a:buFont typeface="Monotype Corsiva" pitchFamily="66" charset="0"/>
              <a:buChar char="-"/>
            </a:pPr>
            <a:r>
              <a:rPr lang="hu-HU" dirty="0" smtClean="0">
                <a:latin typeface="Monotype Corsiva" pitchFamily="66" charset="0"/>
              </a:rPr>
              <a:t>A harc, melyet nem nevezhetünk nevén</a:t>
            </a:r>
          </a:p>
          <a:p>
            <a:pPr>
              <a:buFont typeface="Monotype Corsiva" pitchFamily="66" charset="0"/>
              <a:buChar char="-"/>
            </a:pPr>
            <a:r>
              <a:rPr lang="hu-HU" dirty="0" smtClean="0">
                <a:latin typeface="Monotype Corsiva" pitchFamily="66" charset="0"/>
              </a:rPr>
              <a:t>Mégis emlékezni fogok rá: a múltam része</a:t>
            </a:r>
          </a:p>
          <a:p>
            <a:pPr lvl="1">
              <a:buFont typeface="Monotype Corsiva" pitchFamily="66" charset="0"/>
              <a:buChar char="-"/>
            </a:pPr>
            <a:r>
              <a:rPr lang="hu-HU" dirty="0" smtClean="0">
                <a:latin typeface="Monotype Corsiva" pitchFamily="66" charset="0"/>
              </a:rPr>
              <a:t>„Ha </a:t>
            </a:r>
            <a:r>
              <a:rPr lang="hu-HU" dirty="0">
                <a:latin typeface="Monotype Corsiva" pitchFamily="66" charset="0"/>
              </a:rPr>
              <a:t>napsugár avagy villám </a:t>
            </a:r>
            <a:r>
              <a:rPr lang="hu-HU" dirty="0" err="1">
                <a:latin typeface="Monotype Corsiva" pitchFamily="66" charset="0"/>
              </a:rPr>
              <a:t>futá</a:t>
            </a:r>
            <a:r>
              <a:rPr lang="hu-HU" dirty="0">
                <a:latin typeface="Monotype Corsiva" pitchFamily="66" charset="0"/>
              </a:rPr>
              <a:t> át </a:t>
            </a:r>
            <a:r>
              <a:rPr lang="hu-HU" dirty="0" smtClean="0">
                <a:latin typeface="Monotype Corsiva" pitchFamily="66" charset="0"/>
              </a:rPr>
              <a:t/>
            </a:r>
            <a:br>
              <a:rPr lang="hu-HU" dirty="0" smtClean="0">
                <a:latin typeface="Monotype Corsiva" pitchFamily="66" charset="0"/>
              </a:rPr>
            </a:br>
            <a:r>
              <a:rPr lang="hu-HU" dirty="0">
                <a:latin typeface="Monotype Corsiva" pitchFamily="66" charset="0"/>
              </a:rPr>
              <a:t>E szívet, </a:t>
            </a:r>
            <a:r>
              <a:rPr lang="hu-HU" dirty="0" err="1">
                <a:latin typeface="Monotype Corsiva" pitchFamily="66" charset="0"/>
              </a:rPr>
              <a:t>elzengé</a:t>
            </a:r>
            <a:r>
              <a:rPr lang="hu-HU" dirty="0">
                <a:latin typeface="Monotype Corsiva" pitchFamily="66" charset="0"/>
              </a:rPr>
              <a:t> azt </a:t>
            </a:r>
            <a:r>
              <a:rPr lang="hu-HU" dirty="0" smtClean="0">
                <a:latin typeface="Monotype Corsiva" pitchFamily="66" charset="0"/>
              </a:rPr>
              <a:t>énekem.”</a:t>
            </a:r>
            <a:r>
              <a:rPr lang="hu-HU" dirty="0">
                <a:latin typeface="Monotype Corsiva" pitchFamily="66" charset="0"/>
              </a:rPr>
              <a:t> </a:t>
            </a:r>
            <a:endParaRPr lang="hu-HU" dirty="0" smtClean="0">
              <a:latin typeface="Monotype Corsiva" pitchFamily="66" charset="0"/>
            </a:endParaRPr>
          </a:p>
          <a:p>
            <a:pPr>
              <a:buFont typeface="Monotype Corsiva" pitchFamily="66" charset="0"/>
              <a:buChar char="-"/>
            </a:pPr>
            <a:r>
              <a:rPr lang="hu-HU" dirty="0" smtClean="0">
                <a:latin typeface="Monotype Corsiva" pitchFamily="66" charset="0"/>
              </a:rPr>
              <a:t>Kérdést is feltennék:  „Ki gondol … a költőre, hogy mi sorsban él? </a:t>
            </a:r>
          </a:p>
          <a:p>
            <a:pPr lvl="1">
              <a:buFont typeface="Monotype Corsiva" pitchFamily="66" charset="0"/>
              <a:buChar char="-"/>
            </a:pPr>
            <a:r>
              <a:rPr lang="hu-HU" dirty="0" smtClean="0">
                <a:latin typeface="Monotype Corsiva" pitchFamily="66" charset="0"/>
              </a:rPr>
              <a:t>Illik ez rám… de sok más költőtársamra is</a:t>
            </a:r>
            <a:endParaRPr lang="hu-HU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dirty="0" smtClean="0">
                <a:latin typeface="Monotype Corsiva" pitchFamily="66" charset="0"/>
              </a:rPr>
              <a:t>A vers zárlata</a:t>
            </a:r>
            <a:endParaRPr lang="hu-HU" sz="5400" dirty="0">
              <a:latin typeface="Monotype Corsiva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alibri" pitchFamily="34" charset="0"/>
              <a:buChar char="-"/>
            </a:pPr>
            <a:r>
              <a:rPr lang="hu-HU" dirty="0" smtClean="0">
                <a:latin typeface="Monotype Corsiva" pitchFamily="66" charset="0"/>
              </a:rPr>
              <a:t>A vers zárlata: a vágyam lesz</a:t>
            </a:r>
          </a:p>
          <a:p>
            <a:pPr>
              <a:buFont typeface="Calibri" pitchFamily="34" charset="0"/>
              <a:buChar char="-"/>
            </a:pPr>
            <a:r>
              <a:rPr lang="hu-HU" dirty="0" smtClean="0">
                <a:latin typeface="Monotype Corsiva" pitchFamily="66" charset="0"/>
              </a:rPr>
              <a:t>Mi hát a vágyam?</a:t>
            </a:r>
          </a:p>
          <a:p>
            <a:pPr lvl="1">
              <a:buFont typeface="Calibri" pitchFamily="34" charset="0"/>
              <a:buChar char="-"/>
            </a:pPr>
            <a:r>
              <a:rPr lang="hu-HU" dirty="0" smtClean="0">
                <a:latin typeface="Monotype Corsiva" pitchFamily="66" charset="0"/>
              </a:rPr>
              <a:t>„Bár gyöngy lenne mindegyik dalocskám”</a:t>
            </a:r>
          </a:p>
          <a:p>
            <a:pPr lvl="1">
              <a:buFont typeface="Calibri" pitchFamily="34" charset="0"/>
              <a:buChar char="-"/>
            </a:pPr>
            <a:r>
              <a:rPr lang="hu-HU" dirty="0" smtClean="0">
                <a:latin typeface="Monotype Corsiva" pitchFamily="66" charset="0"/>
              </a:rPr>
              <a:t>Arra vágyom csupán, hogy verseim megértő keblekre találjanak</a:t>
            </a:r>
          </a:p>
          <a:p>
            <a:pPr lvl="1">
              <a:buFont typeface="Calibri" pitchFamily="34" charset="0"/>
              <a:buChar char="-"/>
            </a:pPr>
            <a:r>
              <a:rPr lang="hu-HU" dirty="0" smtClean="0">
                <a:latin typeface="Monotype Corsiva" pitchFamily="66" charset="0"/>
              </a:rPr>
              <a:t>Ezáltal már osztályrész jutna nekem az örök ifjúságból</a:t>
            </a:r>
          </a:p>
          <a:p>
            <a:pPr>
              <a:buFont typeface="Calibri" pitchFamily="34" charset="0"/>
              <a:buChar char="-"/>
            </a:pPr>
            <a:r>
              <a:rPr lang="hu-HU" dirty="0" smtClean="0">
                <a:latin typeface="Monotype Corsiva" pitchFamily="66" charset="0"/>
              </a:rPr>
              <a:t>A vers vége biztosan így hangozna: „És </a:t>
            </a:r>
            <a:r>
              <a:rPr lang="hu-HU" dirty="0">
                <a:latin typeface="Monotype Corsiva" pitchFamily="66" charset="0"/>
              </a:rPr>
              <a:t>míg öröm, bú, hit, meg kétkedés lesz, </a:t>
            </a:r>
            <a:r>
              <a:rPr lang="hu-HU" dirty="0" smtClean="0">
                <a:latin typeface="Monotype Corsiva" pitchFamily="66" charset="0"/>
              </a:rPr>
              <a:t/>
            </a:r>
            <a:br>
              <a:rPr lang="hu-HU" dirty="0" smtClean="0">
                <a:latin typeface="Monotype Corsiva" pitchFamily="66" charset="0"/>
              </a:rPr>
            </a:br>
            <a:r>
              <a:rPr lang="hu-HU" dirty="0">
                <a:latin typeface="Monotype Corsiva" pitchFamily="66" charset="0"/>
              </a:rPr>
              <a:t>Tél és tavasz, ifjúság, szerelem, </a:t>
            </a:r>
            <a:r>
              <a:rPr lang="hu-HU" dirty="0" smtClean="0">
                <a:latin typeface="Monotype Corsiva" pitchFamily="66" charset="0"/>
              </a:rPr>
              <a:t/>
            </a:r>
            <a:br>
              <a:rPr lang="hu-HU" dirty="0" smtClean="0">
                <a:latin typeface="Monotype Corsiva" pitchFamily="66" charset="0"/>
              </a:rPr>
            </a:br>
            <a:r>
              <a:rPr lang="hu-HU" dirty="0">
                <a:latin typeface="Monotype Corsiva" pitchFamily="66" charset="0"/>
              </a:rPr>
              <a:t>Míg szent eszmékért ember harcol, érez, </a:t>
            </a:r>
            <a:r>
              <a:rPr lang="hu-HU" dirty="0" smtClean="0">
                <a:latin typeface="Monotype Corsiva" pitchFamily="66" charset="0"/>
              </a:rPr>
              <a:t/>
            </a:r>
            <a:br>
              <a:rPr lang="hu-HU" dirty="0" smtClean="0">
                <a:latin typeface="Monotype Corsiva" pitchFamily="66" charset="0"/>
              </a:rPr>
            </a:br>
            <a:r>
              <a:rPr lang="hu-HU" dirty="0">
                <a:latin typeface="Monotype Corsiva" pitchFamily="66" charset="0"/>
              </a:rPr>
              <a:t>Mindebből osztályrész </a:t>
            </a:r>
            <a:r>
              <a:rPr lang="hu-HU" dirty="0" err="1">
                <a:latin typeface="Monotype Corsiva" pitchFamily="66" charset="0"/>
              </a:rPr>
              <a:t>jutand</a:t>
            </a:r>
            <a:r>
              <a:rPr lang="hu-HU" dirty="0">
                <a:latin typeface="Monotype Corsiva" pitchFamily="66" charset="0"/>
              </a:rPr>
              <a:t> nekem</a:t>
            </a:r>
            <a:r>
              <a:rPr lang="hu-HU" dirty="0" smtClean="0">
                <a:latin typeface="Monotype Corsiva" pitchFamily="66" charset="0"/>
              </a:rPr>
              <a:t>.”</a:t>
            </a:r>
          </a:p>
          <a:p>
            <a:pPr lvl="1">
              <a:buFont typeface="Calibri" pitchFamily="34" charset="0"/>
              <a:buChar char="-"/>
            </a:pP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181</Words>
  <Application>Microsoft Macintosh PowerPoint</Application>
  <PresentationFormat>Diavetítés a képernyőre (4:3 oldalarány)</PresentationFormat>
  <Paragraphs>31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Calibri</vt:lpstr>
      <vt:lpstr>Monotype Corsiva</vt:lpstr>
      <vt:lpstr>MS Mincho</vt:lpstr>
      <vt:lpstr>Arial</vt:lpstr>
      <vt:lpstr>Office-téma</vt:lpstr>
      <vt:lpstr>Útravaló verseimmel</vt:lpstr>
      <vt:lpstr>Egy új vers</vt:lpstr>
      <vt:lpstr>I. versszak</vt:lpstr>
      <vt:lpstr>II.-III. versszak</vt:lpstr>
      <vt:lpstr>Így folytatnám...</vt:lpstr>
      <vt:lpstr>A vers zárlata</vt:lpstr>
    </vt:vector>
  </TitlesOfParts>
  <Company>home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Útravaló verseimmel</dc:title>
  <dc:creator>Miklós</dc:creator>
  <cp:lastModifiedBy>Nóra Senviczki</cp:lastModifiedBy>
  <cp:revision>6</cp:revision>
  <dcterms:created xsi:type="dcterms:W3CDTF">2018-03-10T14:34:22Z</dcterms:created>
  <dcterms:modified xsi:type="dcterms:W3CDTF">2018-03-11T13:32:26Z</dcterms:modified>
</cp:coreProperties>
</file>