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60" r:id="rId4"/>
    <p:sldId id="258" r:id="rId5"/>
    <p:sldId id="257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7151" y="1905004"/>
            <a:ext cx="9437699" cy="1625599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464" y="3657124"/>
            <a:ext cx="9432387" cy="99107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Csoport 6"/>
          <p:cNvGrpSpPr/>
          <p:nvPr/>
        </p:nvGrpSpPr>
        <p:grpSpPr>
          <a:xfrm>
            <a:off x="1219200" y="1600200"/>
            <a:ext cx="9742283" cy="73152"/>
            <a:chOff x="914400" y="1200150"/>
            <a:chExt cx="7306712" cy="54864"/>
          </a:xfrm>
        </p:grpSpPr>
        <p:sp>
          <p:nvSpPr>
            <p:cNvPr id="8" name="Ellipszis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/>
            </a:p>
          </p:txBody>
        </p:sp>
        <p:sp>
          <p:nvSpPr>
            <p:cNvPr id="9" name="Ellipszis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/>
            </a:p>
          </p:txBody>
        </p:sp>
        <p:grpSp>
          <p:nvGrpSpPr>
            <p:cNvPr id="10" name="Csoport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Csoport 12"/>
          <p:cNvGrpSpPr/>
          <p:nvPr/>
        </p:nvGrpSpPr>
        <p:grpSpPr>
          <a:xfrm>
            <a:off x="1219200" y="4851400"/>
            <a:ext cx="9742283" cy="73152"/>
            <a:chOff x="914400" y="3638550"/>
            <a:chExt cx="7306712" cy="54864"/>
          </a:xfrm>
        </p:grpSpPr>
        <p:sp>
          <p:nvSpPr>
            <p:cNvPr id="14" name="Ellipszis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/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41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4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37125" y="434976"/>
            <a:ext cx="1168704" cy="5661025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930" y="434976"/>
            <a:ext cx="8415942" cy="566102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8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8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401" y="990600"/>
            <a:ext cx="9347199" cy="2235203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401" y="3733800"/>
            <a:ext cx="9347199" cy="12192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  <p:grpSp>
        <p:nvGrpSpPr>
          <p:cNvPr id="13" name="Csoport 12"/>
          <p:cNvGrpSpPr/>
          <p:nvPr/>
        </p:nvGrpSpPr>
        <p:grpSpPr>
          <a:xfrm>
            <a:off x="3274635" y="3475736"/>
            <a:ext cx="5642734" cy="54864"/>
            <a:chOff x="2455975" y="2588441"/>
            <a:chExt cx="4232051" cy="41148"/>
          </a:xfrm>
        </p:grpSpPr>
        <p:sp>
          <p:nvSpPr>
            <p:cNvPr id="14" name="Ellipszis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254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7520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803400"/>
            <a:ext cx="477520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3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3264" y="1803400"/>
            <a:ext cx="4771048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9200" y="2514600"/>
            <a:ext cx="4775200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1664" y="1803400"/>
            <a:ext cx="4771048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7600" y="2514600"/>
            <a:ext cx="4775200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7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3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201" y="1803401"/>
            <a:ext cx="6604001" cy="42672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267201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6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Téglalap 7"/>
          <p:cNvSpPr/>
          <p:nvPr/>
        </p:nvSpPr>
        <p:spPr>
          <a:xfrm>
            <a:off x="1219200" y="1803400"/>
            <a:ext cx="6604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180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339088" y="1925320"/>
            <a:ext cx="6364224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1656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5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Lekerekített téglalap 7"/>
          <p:cNvSpPr/>
          <p:nvPr/>
        </p:nvSpPr>
        <p:spPr>
          <a:xfrm>
            <a:off x="304801" y="301752"/>
            <a:ext cx="115824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180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9201" y="1803400"/>
            <a:ext cx="9753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68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9200" y="6172200"/>
            <a:ext cx="12192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367486-B2A7-4A5D-9907-E3DCA6A880A5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61601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1EE1103-69A4-4CFD-9A9E-0B6823DF7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35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no.hu/grund/szazotven-eve-hunyt-el-madach-imre-125149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ntikvarium.hu/konyv/madach-imre-madach-imre-valogatott-muvei-10859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ternus.hu/vers/62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17937" y="5174099"/>
            <a:ext cx="9144000" cy="859665"/>
          </a:xfrm>
        </p:spPr>
        <p:txBody>
          <a:bodyPr/>
          <a:lstStyle/>
          <a:p>
            <a:r>
              <a:rPr lang="hu-HU" dirty="0" smtClean="0"/>
              <a:t>Útravaló verseimmel</a:t>
            </a:r>
            <a:endParaRPr lang="hu-HU" dirty="0"/>
          </a:p>
        </p:txBody>
      </p:sp>
      <p:pic>
        <p:nvPicPr>
          <p:cNvPr id="1028" name="Picture 4" descr="Képtalálat a következőre: „madách imre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34" y="1694040"/>
            <a:ext cx="2406807" cy="31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317937" y="700020"/>
            <a:ext cx="84485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Madách Imre</a:t>
            </a:r>
            <a:endParaRPr lang="hu-HU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03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5400" dirty="0" smtClean="0"/>
              <a:t>Ötlet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8038" y="1764406"/>
            <a:ext cx="9975761" cy="441255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nyitószöveg: </a:t>
            </a:r>
          </a:p>
          <a:p>
            <a:pPr lvl="1"/>
            <a:r>
              <a:rPr lang="hu-HU" i="1" dirty="0"/>
              <a:t>Sokat, </a:t>
            </a:r>
            <a:r>
              <a:rPr lang="hu-HU" i="1" dirty="0" err="1"/>
              <a:t>sokat</a:t>
            </a:r>
            <a:r>
              <a:rPr lang="hu-HU" i="1" dirty="0"/>
              <a:t> értem már életemben,</a:t>
            </a:r>
            <a:br>
              <a:rPr lang="hu-HU" i="1" dirty="0"/>
            </a:br>
            <a:r>
              <a:rPr lang="hu-HU" i="1" dirty="0"/>
              <a:t>Tömérdek bút küldött reám az ég,</a:t>
            </a:r>
            <a:br>
              <a:rPr lang="hu-HU" i="1" dirty="0"/>
            </a:br>
            <a:r>
              <a:rPr lang="hu-HU" i="1" dirty="0"/>
              <a:t>De hála Isten! a sors éjjelében</a:t>
            </a:r>
            <a:br>
              <a:rPr lang="hu-HU" i="1" dirty="0"/>
            </a:br>
            <a:r>
              <a:rPr lang="hu-HU" i="1" dirty="0"/>
              <a:t>Ragyogó csillagom is volt elég.</a:t>
            </a:r>
            <a:endParaRPr lang="hu-HU" dirty="0"/>
          </a:p>
          <a:p>
            <a:r>
              <a:rPr lang="hu-HU" dirty="0" smtClean="0"/>
              <a:t>eddigi érzéseim kifejezése</a:t>
            </a:r>
          </a:p>
          <a:p>
            <a:pPr lvl="1"/>
            <a:r>
              <a:rPr lang="hu-HU" sz="2400" dirty="0" smtClean="0"/>
              <a:t>például: hiedelem, vágy, lemondás, csalódás, szeretet</a:t>
            </a:r>
          </a:p>
          <a:p>
            <a:r>
              <a:rPr lang="hu-HU" dirty="0" smtClean="0"/>
              <a:t>Arany János segítsége</a:t>
            </a:r>
          </a:p>
          <a:p>
            <a:r>
              <a:rPr lang="hu-HU" dirty="0" smtClean="0"/>
              <a:t>forradalomból való élmény: börtön</a:t>
            </a:r>
          </a:p>
          <a:p>
            <a:r>
              <a:rPr lang="hu-HU" dirty="0" smtClean="0"/>
              <a:t>napsugár vagy villám, a hangulat változásaira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hu-HU" sz="2400" dirty="0" smtClean="0">
                <a:sym typeface="Wingdings" panose="05000000000000000000" pitchFamily="2" charset="2"/>
              </a:rPr>
              <a:t>a versben érződjön a boldogság és a fájdalom is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2006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5400" dirty="0" smtClean="0"/>
              <a:t>Ihlet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600200"/>
            <a:ext cx="9601196" cy="4275668"/>
          </a:xfrm>
        </p:spPr>
        <p:txBody>
          <a:bodyPr>
            <a:normAutofit/>
          </a:bodyPr>
          <a:lstStyle/>
          <a:p>
            <a:r>
              <a:rPr lang="hu-HU" dirty="0" smtClean="0"/>
              <a:t>költők sorsa</a:t>
            </a:r>
          </a:p>
          <a:p>
            <a:r>
              <a:rPr lang="hu-HU" dirty="0" smtClean="0"/>
              <a:t>minden vers nem lehet tökéletes</a:t>
            </a:r>
          </a:p>
          <a:p>
            <a:r>
              <a:rPr lang="hu-HU" dirty="0"/>
              <a:t>c</a:t>
            </a:r>
            <a:r>
              <a:rPr lang="hu-HU" dirty="0" smtClean="0"/>
              <a:t>sak kevés ember értheti meg a vers igazi mondandóját:</a:t>
            </a:r>
          </a:p>
          <a:p>
            <a:pPr lvl="1"/>
            <a:r>
              <a:rPr lang="hu-HU" sz="2400" dirty="0"/>
              <a:t>c</a:t>
            </a:r>
            <a:r>
              <a:rPr lang="hu-HU" sz="2400" dirty="0" smtClean="0"/>
              <a:t>sak ők tudják, kikhez dalom beszél</a:t>
            </a:r>
          </a:p>
          <a:p>
            <a:pPr lvl="1"/>
            <a:r>
              <a:rPr lang="hu-HU" sz="2400" dirty="0" smtClean="0"/>
              <a:t>csak ők érezzék, - míg reng dalom fénye -</a:t>
            </a:r>
          </a:p>
          <a:p>
            <a:r>
              <a:rPr lang="hu-HU" dirty="0"/>
              <a:t>lesz-e olyan, aki olvasni fogja verseim</a:t>
            </a:r>
          </a:p>
          <a:p>
            <a:r>
              <a:rPr lang="hu-HU" dirty="0"/>
              <a:t>legyen hatása az </a:t>
            </a:r>
            <a:r>
              <a:rPr lang="hu-HU" dirty="0" smtClean="0"/>
              <a:t>eszméknek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84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5400" dirty="0" smtClean="0"/>
              <a:t>Mű üzenete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854558"/>
            <a:ext cx="9601196" cy="4021310"/>
          </a:xfrm>
        </p:spPr>
        <p:txBody>
          <a:bodyPr/>
          <a:lstStyle/>
          <a:p>
            <a:r>
              <a:rPr lang="hu-HU" dirty="0" smtClean="0"/>
              <a:t>közéleti figyelmet felkelteni</a:t>
            </a:r>
          </a:p>
          <a:p>
            <a:r>
              <a:rPr lang="hu-HU" dirty="0" smtClean="0"/>
              <a:t>Az ember tra­gédiája ha­tá­sa</a:t>
            </a:r>
          </a:p>
          <a:p>
            <a:r>
              <a:rPr lang="hu-HU" dirty="0" smtClean="0"/>
              <a:t>befogadás nélkül nincs alkotás</a:t>
            </a:r>
          </a:p>
          <a:p>
            <a:r>
              <a:rPr lang="hu-HU" dirty="0" smtClean="0"/>
              <a:t>kell közönség és kritika</a:t>
            </a:r>
          </a:p>
          <a:p>
            <a:r>
              <a:rPr lang="hu-HU" dirty="0" smtClean="0"/>
              <a:t>verseknek össze kell tartozniuk</a:t>
            </a:r>
          </a:p>
          <a:p>
            <a:r>
              <a:rPr lang="hu-HU" dirty="0" smtClean="0"/>
              <a:t>Versek önmagukban alig állnak meg</a:t>
            </a:r>
          </a:p>
        </p:txBody>
      </p:sp>
      <p:pic>
        <p:nvPicPr>
          <p:cNvPr id="3074" name="Picture 2" descr="Képtalálat a következőre: „útravaló verseimmel”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2687" r="15984" b="3496"/>
          <a:stretch/>
        </p:blipFill>
        <p:spPr bwMode="auto">
          <a:xfrm>
            <a:off x="8735452" y="1664476"/>
            <a:ext cx="2636594" cy="42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bőr, ív alakú írómappában</a:t>
            </a:r>
          </a:p>
          <a:p>
            <a:r>
              <a:rPr lang="hu-HU" dirty="0" smtClean="0"/>
              <a:t>ciklusokon kívül </a:t>
            </a:r>
            <a:r>
              <a:rPr lang="hu-HU" dirty="0"/>
              <a:t>zárja a </a:t>
            </a:r>
            <a:r>
              <a:rPr lang="hu-HU" dirty="0" smtClean="0"/>
              <a:t>kö­tetet</a:t>
            </a:r>
          </a:p>
          <a:p>
            <a:endParaRPr lang="hu-HU" dirty="0"/>
          </a:p>
        </p:txBody>
      </p:sp>
      <p:pic>
        <p:nvPicPr>
          <p:cNvPr id="2050" name="Picture 2" descr="Képtalálat a következőre: „madách aláírása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54" y="3570212"/>
            <a:ext cx="4159093" cy="17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szikus könyve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46</TotalTime>
  <Words>97</Words>
  <Application>Microsoft Office PowerPoint</Application>
  <PresentationFormat>Szélesvásznú</PresentationFormat>
  <Paragraphs>29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Constantia</vt:lpstr>
      <vt:lpstr>Wingdings</vt:lpstr>
      <vt:lpstr>Klasszikus könyvek 16x9</vt:lpstr>
      <vt:lpstr>Útravaló verseimmel</vt:lpstr>
      <vt:lpstr>Ötlet</vt:lpstr>
      <vt:lpstr>Ihlet</vt:lpstr>
      <vt:lpstr>Mű üzenete</vt:lpstr>
      <vt:lpstr>Kiadás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Misi</dc:creator>
  <cp:lastModifiedBy>Misi</cp:lastModifiedBy>
  <cp:revision>10</cp:revision>
  <dcterms:created xsi:type="dcterms:W3CDTF">2018-03-11T18:21:13Z</dcterms:created>
  <dcterms:modified xsi:type="dcterms:W3CDTF">2018-03-11T19:07:14Z</dcterms:modified>
</cp:coreProperties>
</file>