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1" r:id="rId4"/>
    <p:sldId id="258" r:id="rId5"/>
    <p:sldId id="262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734C9-9344-4E1C-B483-0213E4A28898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F27AE-B4D5-4CE2-BBC9-415060F8678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9107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F27AE-B4D5-4CE2-BBC9-415060F8678F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028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591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8267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8065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9620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2969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4763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613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3021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424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497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026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885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1518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3735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9026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92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D3A3A-1FB6-4511-9AAC-3608F25B1805}" type="datetimeFigureOut">
              <a:rPr lang="hu-HU" smtClean="0"/>
              <a:pPr/>
              <a:t>2018.03.07.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22CA76-3251-4EA4-AF7E-83E3B9EDEA3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7498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53987" y="2043953"/>
            <a:ext cx="941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Arany-versterv</a:t>
            </a:r>
            <a:endParaRPr lang="hu-H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52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64224" y="632012"/>
            <a:ext cx="5513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Ars poetica</a:t>
            </a:r>
            <a:endParaRPr lang="hu-H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5153" y="1586754"/>
            <a:ext cx="1197684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Világos okfejtésű és tendenciájú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költeményem</a:t>
            </a: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Megjelenése idejében kissé értetlenné válik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költemény éle ugyanis főképp valami naturalista-realista irányzat ellen fordul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rút vonások hű másolása kedvéért feláldozzam a gondolatot és a szépséget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1860-ban, a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Ars poeticám azonban egy bizonyos realizmus ellen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fordul,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„reál vegyületű eszményítés" elmélete alapján, melynek francia képviselőit, Courbet és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Champfleuryt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Koszorú és a Szépirodalmi Figyelőt többször, név szerint említem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pPr marL="285750" indent="-285750">
              <a:buFont typeface="Wingdings" panose="05000000000000000000" pitchFamily="2" charset="2"/>
              <a:buChar char="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45437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45318" y="444460"/>
            <a:ext cx="4192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Ars poetica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03592" y="1771024"/>
            <a:ext cx="1117603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Ars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poeticám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„realizmus elvének legnagyszerűbb kikristályosodása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.„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r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Duna „forradalmas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árjá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-ról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beszélek, tehát a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forradalmi hullám utórezgése",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az eszményítő korlátozott realizmust vallja, hanem „az igazi realizmus felé mutat".</a:t>
            </a:r>
          </a:p>
        </p:txBody>
      </p:sp>
    </p:spTree>
    <p:extLst>
      <p:ext uri="{BB962C8B-B14F-4D97-AF65-F5344CB8AC3E}">
        <p14:creationId xmlns:p14="http://schemas.microsoft.com/office/powerpoint/2010/main" xmlns="" val="4181466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14916" y="537882"/>
            <a:ext cx="671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altLang="hu-H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ars </a:t>
            </a:r>
            <a:r>
              <a:rPr lang="hu-HU" altLang="hu-H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poetica </a:t>
            </a:r>
            <a:r>
              <a:rPr lang="hu-H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előzményei:</a:t>
            </a:r>
            <a:endParaRPr lang="hu-H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28598" y="2017059"/>
            <a:ext cx="1169445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Mátyás: a fővárosba keveredett szlovák származású versfaragó, írók kollégájának hiszi magát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híres újságíró humorista, Bernát Gáspár inasa volt, ennek révén terjedtek el rigmusai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Kocsmákban adta elő verseit, egyszer ilyenkor nekem is bemutatták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hu-HU" sz="2400" i="1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921285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47063" y="435716"/>
            <a:ext cx="7933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pont az ő nevében írtam?</a:t>
            </a:r>
            <a:endParaRPr lang="hu-H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31694" y="1441132"/>
            <a:ext cx="118603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Finom gúnnyal tiltakozom a hasonló rossz költők ellen, akik elárasztják a sajtót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Máskor is helyezkedtem groteszk szerepekbe pl.: Bolond Istók című verses memóriámban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szerepjáték csak a címre terjed ki, a szövegben már magam beszélek, rá lehet ismerni életutamra, eszmémre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 van öniróniám: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magamat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tartom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nagynak,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irtózok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pátosztól,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ön-ünnepléstől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tiltakozok a sivár naturalizmus ellen: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mocskot, a rútat egy az egyben nem szabad a versbe emelni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t"/>
            </a:pP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jó a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hazug pátosz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ömlesztett mocsok </a:t>
            </a:r>
            <a:r>
              <a:rPr lang="hu-HU" alt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endParaRPr lang="hu-HU" alt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t"/>
            </a:pPr>
            <a:endParaRPr lang="hu-HU" altLang="hu-HU" dirty="0"/>
          </a:p>
          <a:p>
            <a:pPr marL="285750" indent="-285750">
              <a:buFont typeface="Wingdings" panose="05000000000000000000" pitchFamily="2" charset="2"/>
              <a:buChar char="t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70205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267</Words>
  <Application>Microsoft Office PowerPoint</Application>
  <PresentationFormat>Egyéni</PresentationFormat>
  <Paragraphs>22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Szálak</vt:lpstr>
      <vt:lpstr>1. dia</vt:lpstr>
      <vt:lpstr>2. dia</vt:lpstr>
      <vt:lpstr>3. dia</vt:lpstr>
      <vt:lpstr>4. dia</vt:lpstr>
      <vt:lpstr>5.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Szasza</cp:lastModifiedBy>
  <cp:revision>61</cp:revision>
  <dcterms:created xsi:type="dcterms:W3CDTF">2018-02-27T18:16:48Z</dcterms:created>
  <dcterms:modified xsi:type="dcterms:W3CDTF">2018-03-07T18:58:56Z</dcterms:modified>
</cp:coreProperties>
</file>