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5C3CE-3C1C-43B9-BD97-B39CA0206F27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BA3B2-166A-4688-B972-FBEF19D67E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740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BA3B2-166A-4688-B972-FBEF19D67E02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274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EF6C252-72A7-44BF-B1E5-2C41332D063C}" type="datetimeFigureOut">
              <a:rPr lang="hu-HU" smtClean="0"/>
              <a:t>2018. 04. 17.</a:t>
            </a:fld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4DBE484-6E31-44A0-B4E6-607045F5B07F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80920" cy="23762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8000" dirty="0" err="1" smtClean="0">
                <a:latin typeface="Times New Roman" pitchFamily="18" charset="0"/>
                <a:cs typeface="Times New Roman" pitchFamily="18" charset="0"/>
              </a:rPr>
              <a:t>Paulay</a:t>
            </a:r>
            <a:r>
              <a:rPr lang="hu-HU" sz="8000" dirty="0" smtClean="0">
                <a:latin typeface="Times New Roman" pitchFamily="18" charset="0"/>
                <a:cs typeface="Times New Roman" pitchFamily="18" charset="0"/>
              </a:rPr>
              <a:t> Ede</a:t>
            </a:r>
            <a:br>
              <a:rPr lang="hu-H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8000" dirty="0" smtClean="0">
                <a:latin typeface="Times New Roman" pitchFamily="18" charset="0"/>
                <a:cs typeface="Times New Roman" pitchFamily="18" charset="0"/>
              </a:rPr>
              <a:t> rendezése</a:t>
            </a:r>
            <a:endParaRPr lang="hu-H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100392" y="6309320"/>
            <a:ext cx="655578" cy="168424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  <p:pic>
        <p:nvPicPr>
          <p:cNvPr id="4" name="Kép 3" descr="Az ember tragédiája bemutat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679124"/>
            <a:ext cx="2808312" cy="4178876"/>
          </a:xfrm>
          <a:prstGeom prst="rect">
            <a:avLst/>
          </a:prstGeom>
        </p:spPr>
      </p:pic>
      <p:pic>
        <p:nvPicPr>
          <p:cNvPr id="5" name="Kép 4" descr="Paulay E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688449"/>
            <a:ext cx="3168352" cy="4169551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Paulay</a:t>
            </a:r>
            <a:r>
              <a:rPr lang="hu-HU" dirty="0" smtClean="0"/>
              <a:t> Ede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46236"/>
            <a:ext cx="8363272" cy="4951115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ember tragédiájának első színpadi előadására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Paulay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Ede rendezésében 1883. szeptember 21-én kerül sor a Nemzeti Színházban. Az első előadáson Ádámot Nagy Imre, Évát Jászai Mari, Lucifert pedig Gyenes László alakította. 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bemutató kivételes sikert ért el: 1894-ig,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Paulay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halálig, kilencvenhétszer tűzhették műsorra.</a:t>
            </a: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Paulay</a:t>
            </a:r>
            <a:r>
              <a:rPr lang="hu-H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Ede</a:t>
            </a:r>
            <a:endParaRPr lang="hu-H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46236"/>
            <a:ext cx="8363272" cy="4879107"/>
          </a:xfrm>
        </p:spPr>
        <p:txBody>
          <a:bodyPr>
            <a:normAutofit fontScale="92500" lnSpcReduction="20000"/>
          </a:bodyPr>
          <a:lstStyle/>
          <a:p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1877-ben Szigeti Imre feloldja </a:t>
            </a:r>
            <a:r>
              <a:rPr lang="hu-HU" sz="3500" dirty="0" err="1" smtClean="0">
                <a:latin typeface="Times New Roman" pitchFamily="18" charset="0"/>
                <a:cs typeface="Times New Roman" pitchFamily="18" charset="0"/>
              </a:rPr>
              <a:t>Paulay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 száműzetését.</a:t>
            </a:r>
          </a:p>
          <a:p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Később </a:t>
            </a:r>
            <a:r>
              <a:rPr lang="hu-HU" sz="3500" dirty="0" err="1" smtClean="0">
                <a:latin typeface="Times New Roman" pitchFamily="18" charset="0"/>
                <a:cs typeface="Times New Roman" pitchFamily="18" charset="0"/>
              </a:rPr>
              <a:t>Paulay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 színházvezető lesz.</a:t>
            </a:r>
          </a:p>
          <a:p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Az ember tragédiájával nagy sikereket ért el.</a:t>
            </a:r>
          </a:p>
          <a:p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1892-ben hatnapos bécsi vendégjátékra vitte társulatát.</a:t>
            </a:r>
          </a:p>
          <a:p>
            <a:r>
              <a:rPr lang="hu-H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színház sokoldalúan mutatkozhatott be: két magyar klasszikus mellett ( </a:t>
            </a:r>
            <a:r>
              <a:rPr lang="hu-HU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Bánk bán, Az ember tragédiája</a:t>
            </a:r>
            <a:r>
              <a:rPr lang="hu-H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egy kortárs szerző nagy sikerű műve, A </a:t>
            </a:r>
            <a:r>
              <a:rPr lang="hu-HU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nagymama</a:t>
            </a:r>
            <a:r>
              <a:rPr lang="hu-H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képviselte a hazai színműirodalmat. </a:t>
            </a: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dirty="0" smtClean="0">
                <a:latin typeface="Times New Roman" pitchFamily="18" charset="0"/>
                <a:cs typeface="Times New Roman" pitchFamily="18" charset="0"/>
              </a:rPr>
              <a:t>Nagy Imre</a:t>
            </a:r>
            <a:endParaRPr lang="hu-H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6280"/>
          </a:xfrm>
        </p:spPr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ember tragédia ősbemutatóján Ádám szerepét játszotta el.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Nagy Imre volt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Paulay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Ede mellett a négy között az egyik „szakrendező”.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dirty="0" smtClean="0">
                <a:latin typeface="Times New Roman" pitchFamily="18" charset="0"/>
                <a:cs typeface="Times New Roman" pitchFamily="18" charset="0"/>
              </a:rPr>
              <a:t>Jászai Mari</a:t>
            </a:r>
            <a:endParaRPr lang="hu-H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46236"/>
            <a:ext cx="5842992" cy="4951115"/>
          </a:xfrm>
        </p:spPr>
        <p:txBody>
          <a:bodyPr>
            <a:normAutofit lnSpcReduction="10000"/>
          </a:bodyPr>
          <a:lstStyle/>
          <a:p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Fontosabb színházi </a:t>
            </a: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szerepei:</a:t>
            </a:r>
            <a:endParaRPr lang="hu-H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Shakespeare-szerepek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További </a:t>
            </a: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szerepei:</a:t>
            </a:r>
            <a:endParaRPr lang="hu-H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Medea szerepében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Éva (Madách: Az ember tragédiája);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Antigone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Elektra,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Iocaste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(Szophoklész); Phaedra (Racine); Medea,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Sappho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(Grillparzer); Ella (Ibsen: John Gabriel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Borkman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Predszlava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(Szigligeti E.: Trónkereső).</a:t>
            </a:r>
          </a:p>
          <a:p>
            <a:endParaRPr lang="hu-HU" dirty="0"/>
          </a:p>
        </p:txBody>
      </p:sp>
      <p:pic>
        <p:nvPicPr>
          <p:cNvPr id="4" name="Kép 3" descr="Jászai Ma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6023" y="1930481"/>
            <a:ext cx="2807977" cy="49411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dirty="0" smtClean="0">
                <a:latin typeface="Times New Roman" pitchFamily="18" charset="0"/>
                <a:cs typeface="Times New Roman" pitchFamily="18" charset="0"/>
              </a:rPr>
              <a:t>Gyenes László</a:t>
            </a:r>
            <a:endParaRPr lang="hu-H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84784"/>
            <a:ext cx="6275040" cy="5211763"/>
          </a:xfrm>
        </p:spPr>
        <p:txBody>
          <a:bodyPr>
            <a:no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1882-ben szerződött a Nemzeti Színházhoz</a:t>
            </a:r>
          </a:p>
          <a:p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Főbb szerepei:</a:t>
            </a:r>
          </a:p>
          <a:p>
            <a:pPr>
              <a:buFont typeface="Courier New" pitchFamily="49" charset="0"/>
              <a:buChar char="o"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Tybalt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(Shakespeare: Hamlet) 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Lucifer (Madách Imre: Az ember tragédiája, ősbemutató) </a:t>
            </a:r>
          </a:p>
          <a:p>
            <a:pPr>
              <a:buFont typeface="Courier New" pitchFamily="49" charset="0"/>
              <a:buChar char="o"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Mephisto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(Goethe: Faust) </a:t>
            </a:r>
          </a:p>
          <a:p>
            <a:pPr>
              <a:buFont typeface="Courier New" pitchFamily="49" charset="0"/>
              <a:buChar char="o"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Petruchio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(Shakespeare: A makrancos hölgy) </a:t>
            </a:r>
          </a:p>
          <a:p>
            <a:pPr>
              <a:buFont typeface="Courier New" pitchFamily="49" charset="0"/>
              <a:buChar char="o"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Biberách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(Katona József: Bánk bán)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Gyenes Lászl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6560" y="3005667"/>
            <a:ext cx="2619375" cy="3800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1605" y="404664"/>
            <a:ext cx="8136904" cy="1008112"/>
          </a:xfrm>
        </p:spPr>
        <p:txBody>
          <a:bodyPr>
            <a:noAutofit/>
          </a:bodyPr>
          <a:lstStyle/>
          <a:p>
            <a:pPr algn="ctr"/>
            <a:r>
              <a:rPr lang="hu-HU" sz="5400" dirty="0" smtClean="0">
                <a:latin typeface="Times New Roman" pitchFamily="18" charset="0"/>
                <a:cs typeface="Times New Roman" pitchFamily="18" charset="0"/>
              </a:rPr>
              <a:t>Jelentősége</a:t>
            </a:r>
            <a:endParaRPr lang="hu-H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Paulay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Ede Az ember tragédiájával nagyszabású, komplex rendezői koncepciót alakított ki és valósított meg. Bebizonyította a mű színpadi játszhatóságát, és a Nemzeti Színház mindmáig legsikeresebb műsordarabját alkotta meg.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1520" y="1916832"/>
            <a:ext cx="8748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Köszönjük a figyelmet!!! </a:t>
            </a: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</a:t>
            </a:r>
            <a:endParaRPr lang="hu-H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81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űhely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űhel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űhel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162</TotalTime>
  <Words>284</Words>
  <Application>Microsoft Office PowerPoint</Application>
  <PresentationFormat>Diavetítés a képernyőre (4:3 oldalarány)</PresentationFormat>
  <Paragraphs>32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Calibri</vt:lpstr>
      <vt:lpstr>Courier New</vt:lpstr>
      <vt:lpstr>Rockwell</vt:lpstr>
      <vt:lpstr>Times New Roman</vt:lpstr>
      <vt:lpstr>Wingdings</vt:lpstr>
      <vt:lpstr>Wingdings 2</vt:lpstr>
      <vt:lpstr>Műhely</vt:lpstr>
      <vt:lpstr>Paulay Ede  rendezése</vt:lpstr>
      <vt:lpstr>Paulay Ede</vt:lpstr>
      <vt:lpstr>Paulay Ede</vt:lpstr>
      <vt:lpstr>Nagy Imre</vt:lpstr>
      <vt:lpstr>Jászai Mari</vt:lpstr>
      <vt:lpstr>Gyenes László</vt:lpstr>
      <vt:lpstr>Jelentősége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Szasza</dc:creator>
  <cp:lastModifiedBy>Windows-felhasználó</cp:lastModifiedBy>
  <cp:revision>36</cp:revision>
  <dcterms:created xsi:type="dcterms:W3CDTF">2018-04-15T08:47:54Z</dcterms:created>
  <dcterms:modified xsi:type="dcterms:W3CDTF">2018-04-17T10:13:48Z</dcterms:modified>
</cp:coreProperties>
</file>