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929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452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236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64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958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55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118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090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29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846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9384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713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605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87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0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703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038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75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2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3584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18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887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230B7E-07B4-486F-A8A3-AE6FC4F068DC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DB20B8-FBA6-4E60-B2EF-1B1BB0C4C19E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1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Mit érzek?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63236" y="5860472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Arany János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6748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Düh: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Vojtina Mátyás iránt: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   Nagyképűség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   Önteltség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Saját magam iránt: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   Mert foglalkozom vele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   Mert talán nem beszél butaságot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Költészet iránt</a:t>
            </a:r>
          </a:p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Költők iránt</a:t>
            </a:r>
          </a:p>
          <a:p>
            <a:pPr marL="0" indent="0">
              <a:buNone/>
            </a:pPr>
            <a:endParaRPr lang="hu-HU" dirty="0">
              <a:latin typeface="Georgia" panose="02040502050405020303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28" y="2365952"/>
            <a:ext cx="2285862" cy="26945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133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Telítettség(?):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63091" y="18660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Jó, rossz egyaránt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3203932" y="2637630"/>
            <a:ext cx="630245" cy="9767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299855" y="374935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Georgia" panose="02040502050405020303" pitchFamily="18" charset="0"/>
              </a:rPr>
              <a:t>Ihlet, harag</a:t>
            </a:r>
            <a:endParaRPr lang="hu-HU" sz="3200" dirty="0">
              <a:latin typeface="Georgia" panose="020405020504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996546" y="2185412"/>
            <a:ext cx="3117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Ha leírnám, ami bennem van, akkor abból robbanás lenne.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7626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Csalódottság: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0135" y="1994202"/>
            <a:ext cx="7931727" cy="1042266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Georgia" panose="02040502050405020303" pitchFamily="18" charset="0"/>
              </a:rPr>
              <a:t>Verset írhat bárki: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Georgia" panose="02040502050405020303" pitchFamily="18" charset="0"/>
              </a:rPr>
              <a:t>Nekem nem gond, csak a modorral van némi bajom</a:t>
            </a:r>
          </a:p>
          <a:p>
            <a:pPr marL="0" indent="0">
              <a:buNone/>
            </a:pPr>
            <a:endParaRPr lang="hu-H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333500" y="3149025"/>
            <a:ext cx="952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hu-HU" sz="2800" dirty="0">
                <a:latin typeface="Georgia" panose="02040502050405020303" pitchFamily="18" charset="0"/>
              </a:rPr>
              <a:t>A</a:t>
            </a:r>
            <a:r>
              <a:rPr lang="hu-HU" sz="2800" dirty="0" smtClean="0">
                <a:latin typeface="Georgia" panose="02040502050405020303" pitchFamily="18" charset="0"/>
              </a:rPr>
              <a:t>ttól, hogy valaki hazafi, még nem lesz egyből Petőfi</a:t>
            </a:r>
          </a:p>
          <a:p>
            <a:pPr marL="514350" indent="-514350" algn="ctr">
              <a:buFont typeface="+mj-lt"/>
              <a:buAutoNum type="arabicPeriod" startAt="2"/>
            </a:pPr>
            <a:r>
              <a:rPr lang="hu-HU" sz="2800" dirty="0" smtClean="0">
                <a:latin typeface="Georgia" panose="02040502050405020303" pitchFamily="18" charset="0"/>
              </a:rPr>
              <a:t>Hazudni nem bűn (de igazságot kihagyni igen)</a:t>
            </a:r>
            <a:endParaRPr lang="hu-HU" sz="2800" dirty="0">
              <a:latin typeface="Georgia" panose="020405020504050203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812472" y="4302778"/>
            <a:ext cx="6567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Georgia" panose="02040502050405020303" pitchFamily="18" charset="0"/>
              </a:rPr>
              <a:t>Csalódott vagyok, mert a mai költők nem tartják be a játékszabályokat, de mégis indulhatnak a versenyen.</a:t>
            </a:r>
            <a:endParaRPr lang="hu-H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28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Hazudni nem bűn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1580" y="20504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Georgia" panose="02040502050405020303" pitchFamily="18" charset="0"/>
              </a:rPr>
              <a:t>Minden és mindenki hazudik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3307079" y="2575673"/>
            <a:ext cx="540327" cy="8339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415934" y="3400760"/>
            <a:ext cx="4322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Georgia" panose="02040502050405020303" pitchFamily="18" charset="0"/>
              </a:rPr>
              <a:t>Pont a költő nem tehetné?</a:t>
            </a:r>
            <a:endParaRPr lang="hu-HU" sz="3200" dirty="0">
              <a:latin typeface="Georgia" panose="020405020504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619997" y="1780424"/>
            <a:ext cx="2708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Georgia" panose="02040502050405020303" pitchFamily="18" charset="0"/>
              </a:rPr>
              <a:t>Így lesz költészet: A költőnek meg kell győznie, hogy amit látok a versében az valódi.</a:t>
            </a:r>
            <a:endParaRPr lang="hu-HU" sz="2400" dirty="0">
              <a:latin typeface="Georgia" panose="02040502050405020303" pitchFamily="18" charset="0"/>
            </a:endParaRPr>
          </a:p>
        </p:txBody>
      </p:sp>
      <p:sp>
        <p:nvSpPr>
          <p:cNvPr id="7" name="Lefelé nyíl 6"/>
          <p:cNvSpPr/>
          <p:nvPr/>
        </p:nvSpPr>
        <p:spPr>
          <a:xfrm>
            <a:off x="8600205" y="4053711"/>
            <a:ext cx="748145" cy="1219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7249388" y="5237874"/>
            <a:ext cx="3449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latin typeface="Georgia" panose="02040502050405020303" pitchFamily="18" charset="0"/>
              </a:rPr>
              <a:t>Csalódás</a:t>
            </a:r>
            <a:endParaRPr lang="hu-HU" sz="4400" dirty="0">
              <a:latin typeface="Georgia" panose="02040502050405020303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256605" y="4477978"/>
            <a:ext cx="4641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Georgia" panose="02040502050405020303" pitchFamily="18" charset="0"/>
              </a:rPr>
              <a:t>A valóságot el kell torzítani egy kis füllentéssel, de úgy, hogy szavam hihető legyen.</a:t>
            </a:r>
            <a:endParaRPr lang="hu-H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71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Mit akarok:</a:t>
            </a: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Georgia" panose="02040502050405020303" pitchFamily="18" charset="0"/>
              </a:rPr>
              <a:t>Elmondani a fiataloknak, hogy miképp írjanak</a:t>
            </a:r>
          </a:p>
          <a:p>
            <a:r>
              <a:rPr lang="hu-HU" sz="3600" dirty="0" smtClean="0">
                <a:latin typeface="Georgia" panose="02040502050405020303" pitchFamily="18" charset="0"/>
              </a:rPr>
              <a:t>Megtanítani az eszményiség fontosságát</a:t>
            </a:r>
          </a:p>
          <a:p>
            <a:r>
              <a:rPr lang="hu-HU" sz="3600" dirty="0" smtClean="0">
                <a:latin typeface="Georgia" panose="02040502050405020303" pitchFamily="18" charset="0"/>
              </a:rPr>
              <a:t>Megtanítani, hogy az emberek ne félmunkát végezzenk</a:t>
            </a:r>
          </a:p>
          <a:p>
            <a:r>
              <a:rPr lang="hu-HU" sz="3600" dirty="0" smtClean="0">
                <a:latin typeface="Georgia" panose="02040502050405020303" pitchFamily="18" charset="0"/>
              </a:rPr>
              <a:t>Felfedeztetni az élet örömeit</a:t>
            </a:r>
          </a:p>
          <a:p>
            <a:r>
              <a:rPr lang="hu-HU" sz="3200" u="sng" dirty="0" smtClean="0">
                <a:latin typeface="Georgia" panose="02040502050405020303" pitchFamily="18" charset="0"/>
              </a:rPr>
              <a:t>TISZTA KÖLTÉSZETET, MOCSKOS VALÓSÁGOT</a:t>
            </a:r>
          </a:p>
          <a:p>
            <a:endParaRPr lang="hu-H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45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4153" y="273885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hu-HU" sz="7200" dirty="0" smtClean="0"/>
              <a:t>Köszönöm a figyelmet!</a:t>
            </a:r>
            <a:endParaRPr lang="hu-HU" sz="7200" dirty="0"/>
          </a:p>
        </p:txBody>
      </p:sp>
    </p:spTree>
    <p:extLst>
      <p:ext uri="{BB962C8B-B14F-4D97-AF65-F5344CB8AC3E}">
        <p14:creationId xmlns:p14="http://schemas.microsoft.com/office/powerpoint/2010/main" val="349435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TM02900771[[fn=Szelet]]</Template>
  <TotalTime>112</TotalTime>
  <Words>195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Georgia</vt:lpstr>
      <vt:lpstr>Wingdings 2</vt:lpstr>
      <vt:lpstr>HDOfficeLightV0</vt:lpstr>
      <vt:lpstr>Retrospektív</vt:lpstr>
      <vt:lpstr>Mit érzek?</vt:lpstr>
      <vt:lpstr>Düh:</vt:lpstr>
      <vt:lpstr>Telítettség(?):</vt:lpstr>
      <vt:lpstr>Csalódottság:</vt:lpstr>
      <vt:lpstr>Hazudni nem bűn</vt:lpstr>
      <vt:lpstr>Mit akarok: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lenovo</dc:creator>
  <cp:lastModifiedBy>lenovo</cp:lastModifiedBy>
  <cp:revision>10</cp:revision>
  <dcterms:created xsi:type="dcterms:W3CDTF">2018-03-07T16:48:26Z</dcterms:created>
  <dcterms:modified xsi:type="dcterms:W3CDTF">2018-03-07T18:40:52Z</dcterms:modified>
</cp:coreProperties>
</file>