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631786B-22C1-4952-A740-868BDFFA92C4}" type="datetimeFigureOut">
              <a:rPr lang="hu-HU" smtClean="0"/>
              <a:t>2018. 03. 07.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177C904-4505-4DF1-B8AC-CBB4846CC96D}" type="slidenum">
              <a:rPr lang="hu-HU" smtClean="0"/>
              <a:t>‹#›</a:t>
            </a:fld>
            <a:endParaRPr lang="hu-H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341239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1786B-22C1-4952-A740-868BDFFA92C4}" type="datetimeFigureOut">
              <a:rPr lang="hu-HU" smtClean="0"/>
              <a:t>2018. 03. 07.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7C904-4505-4DF1-B8AC-CBB4846CC9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7403172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1786B-22C1-4952-A740-868BDFFA92C4}" type="datetimeFigureOut">
              <a:rPr lang="hu-HU" smtClean="0"/>
              <a:t>2018. 03. 07.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7C904-4505-4DF1-B8AC-CBB4846CC9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2971397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1786B-22C1-4952-A740-868BDFFA92C4}" type="datetimeFigureOut">
              <a:rPr lang="hu-HU" smtClean="0"/>
              <a:t>2018. 03. 07.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7C904-4505-4DF1-B8AC-CBB4846CC9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4581676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31786B-22C1-4952-A740-868BDFFA92C4}" type="datetimeFigureOut">
              <a:rPr lang="hu-HU" smtClean="0"/>
              <a:t>2018. 03. 07.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77C904-4505-4DF1-B8AC-CBB4846CC96D}" type="slidenum">
              <a:rPr lang="hu-HU" smtClean="0"/>
              <a:t>‹#›</a:t>
            </a:fld>
            <a:endParaRPr lang="hu-H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2176618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1786B-22C1-4952-A740-868BDFFA92C4}" type="datetimeFigureOut">
              <a:rPr lang="hu-HU" smtClean="0"/>
              <a:t>2018. 03. 07.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7C904-4505-4DF1-B8AC-CBB4846CC9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3794657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1786B-22C1-4952-A740-868BDFFA92C4}" type="datetimeFigureOut">
              <a:rPr lang="hu-HU" smtClean="0"/>
              <a:t>2018. 03. 07.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7C904-4505-4DF1-B8AC-CBB4846CC9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7187151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1786B-22C1-4952-A740-868BDFFA92C4}" type="datetimeFigureOut">
              <a:rPr lang="hu-HU" smtClean="0"/>
              <a:t>2018. 03. 07.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7C904-4505-4DF1-B8AC-CBB4846CC9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5292196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1786B-22C1-4952-A740-868BDFFA92C4}" type="datetimeFigureOut">
              <a:rPr lang="hu-HU" smtClean="0"/>
              <a:t>2018. 03. 07.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7C904-4505-4DF1-B8AC-CBB4846CC96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4212202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31786B-22C1-4952-A740-868BDFFA92C4}" type="datetimeFigureOut">
              <a:rPr lang="hu-HU" smtClean="0"/>
              <a:t>2018. 03. 07.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77C904-4505-4DF1-B8AC-CBB4846CC96D}" type="slidenum">
              <a:rPr lang="hu-HU" smtClean="0"/>
              <a:t>‹#›</a:t>
            </a:fld>
            <a:endParaRPr lang="hu-H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39407988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31786B-22C1-4952-A740-868BDFFA92C4}" type="datetimeFigureOut">
              <a:rPr lang="hu-HU" smtClean="0"/>
              <a:t>2018. 03. 07.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77C904-4505-4DF1-B8AC-CBB4846CC96D}" type="slidenum">
              <a:rPr lang="hu-HU" smtClean="0"/>
              <a:t>‹#›</a:t>
            </a:fld>
            <a:endParaRPr lang="hu-H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16775498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631786B-22C1-4952-A740-868BDFFA92C4}" type="datetimeFigureOut">
              <a:rPr lang="hu-HU" smtClean="0"/>
              <a:t>2018. 03. 07.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B177C904-4505-4DF1-B8AC-CBB4846CC96D}" type="slidenum">
              <a:rPr lang="hu-HU" smtClean="0"/>
              <a:t>‹#›</a:t>
            </a:fld>
            <a:endParaRPr lang="hu-H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97956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pull/>
  </p:transition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687782" y="2101130"/>
            <a:ext cx="7010400" cy="2387600"/>
          </a:xfrm>
        </p:spPr>
        <p:txBody>
          <a:bodyPr/>
          <a:lstStyle/>
          <a:p>
            <a:r>
              <a:rPr lang="hu-HU" sz="6000" dirty="0" smtClean="0">
                <a:latin typeface="Century" panose="02040604050505020304" pitchFamily="18" charset="0"/>
              </a:rPr>
              <a:t>Prezentáció az érzéseimhez</a:t>
            </a:r>
            <a:endParaRPr lang="hu-HU" sz="6000" dirty="0">
              <a:latin typeface="Century" panose="02040604050505020304" pitchFamily="18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290946" y="6262255"/>
            <a:ext cx="505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Készítette: Madách Imre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9002380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u="sng" dirty="0" smtClean="0">
                <a:latin typeface="Century" panose="02040604050505020304" pitchFamily="18" charset="0"/>
              </a:rPr>
              <a:t>Az életemről:</a:t>
            </a:r>
            <a:endParaRPr lang="hu-HU" u="sng" dirty="0">
              <a:latin typeface="Century" panose="020406040505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4000" dirty="0" smtClean="0">
                <a:latin typeface="Bookman Old Style" panose="02050604050505020204" pitchFamily="18" charset="0"/>
              </a:rPr>
              <a:t>Pozitív:</a:t>
            </a:r>
          </a:p>
          <a:p>
            <a:pPr>
              <a:buBlip>
                <a:blip r:embed="rId2"/>
              </a:buBlip>
            </a:pPr>
            <a:r>
              <a:rPr lang="hu-HU" sz="4000" dirty="0" smtClean="0">
                <a:latin typeface="Bookman Old Style" panose="02050604050505020204" pitchFamily="18" charset="0"/>
              </a:rPr>
              <a:t>Szerelem</a:t>
            </a:r>
          </a:p>
          <a:p>
            <a:pPr>
              <a:buBlip>
                <a:blip r:embed="rId2"/>
              </a:buBlip>
            </a:pPr>
            <a:r>
              <a:rPr lang="hu-HU" sz="4000" dirty="0" smtClean="0">
                <a:latin typeface="Bookman Old Style" panose="02050604050505020204" pitchFamily="18" charset="0"/>
              </a:rPr>
              <a:t>Költészet</a:t>
            </a:r>
            <a:endParaRPr lang="hu-HU" sz="4000" dirty="0">
              <a:latin typeface="Bookman Old Style" panose="02050604050505020204" pitchFamily="18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4000" dirty="0" smtClean="0">
                <a:latin typeface="Bookman Old Style" panose="02050604050505020204" pitchFamily="18" charset="0"/>
              </a:rPr>
              <a:t>Negatív: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sz="4000" dirty="0" smtClean="0">
                <a:latin typeface="Bookman Old Style" panose="02050604050505020204" pitchFamily="18" charset="0"/>
              </a:rPr>
              <a:t>Válás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sz="4000" dirty="0" smtClean="0">
                <a:latin typeface="Bookman Old Style" panose="02050604050505020204" pitchFamily="18" charset="0"/>
              </a:rPr>
              <a:t>Csalódás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sz="4000" dirty="0" smtClean="0">
                <a:latin typeface="Bookman Old Style" panose="02050604050505020204" pitchFamily="18" charset="0"/>
              </a:rPr>
              <a:t>Halálhír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sz="4000" dirty="0" smtClean="0">
                <a:latin typeface="Bookman Old Style" panose="02050604050505020204" pitchFamily="18" charset="0"/>
              </a:rPr>
              <a:t>Zsibbadtság</a:t>
            </a:r>
          </a:p>
          <a:p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4617893"/>
            <a:ext cx="3103418" cy="187756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88817556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86345" y="672234"/>
            <a:ext cx="9601200" cy="1485900"/>
          </a:xfrm>
        </p:spPr>
        <p:txBody>
          <a:bodyPr/>
          <a:lstStyle/>
          <a:p>
            <a:r>
              <a:rPr lang="hu-HU" u="sng" dirty="0" smtClean="0">
                <a:latin typeface="Century" panose="02040604050505020304" pitchFamily="18" charset="0"/>
              </a:rPr>
              <a:t>Költészet:</a:t>
            </a:r>
            <a:endParaRPr lang="hu-HU" u="sng" dirty="0">
              <a:latin typeface="Century" panose="02040604050505020304" pitchFamily="18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838200" y="2158134"/>
            <a:ext cx="5548745" cy="169343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sz="2400" dirty="0" smtClean="0">
                <a:latin typeface="Bookman Old Style" panose="02050604050505020204" pitchFamily="18" charset="0"/>
              </a:rPr>
              <a:t>Nem számít:</a:t>
            </a:r>
          </a:p>
          <a:p>
            <a:r>
              <a:rPr lang="hu-HU" sz="2400" dirty="0">
                <a:latin typeface="Bookman Old Style" panose="02050604050505020204" pitchFamily="18" charset="0"/>
              </a:rPr>
              <a:t>A</a:t>
            </a:r>
            <a:r>
              <a:rPr lang="hu-HU" sz="2400" dirty="0" smtClean="0">
                <a:latin typeface="Bookman Old Style" panose="02050604050505020204" pitchFamily="18" charset="0"/>
              </a:rPr>
              <a:t> költő verse, csak, hogy ismerik-e</a:t>
            </a:r>
          </a:p>
          <a:p>
            <a:r>
              <a:rPr lang="hu-HU" sz="2400" dirty="0" smtClean="0">
                <a:latin typeface="Bookman Old Style" panose="02050604050505020204" pitchFamily="18" charset="0"/>
              </a:rPr>
              <a:t>A vers mögötti ember, és az érzései</a:t>
            </a:r>
          </a:p>
          <a:p>
            <a:endParaRPr lang="hu-HU" dirty="0" smtClean="0"/>
          </a:p>
        </p:txBody>
      </p:sp>
      <p:sp>
        <p:nvSpPr>
          <p:cNvPr id="3" name="Szövegdoboz 2"/>
          <p:cNvSpPr txBox="1"/>
          <p:nvPr/>
        </p:nvSpPr>
        <p:spPr>
          <a:xfrm>
            <a:off x="6386945" y="3851564"/>
            <a:ext cx="51261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400" dirty="0" smtClean="0">
                <a:latin typeface="Bookman Old Style" panose="02050604050505020204" pitchFamily="18" charset="0"/>
              </a:rPr>
              <a:t>Azé a dicsőség, akinek már van neve, de örülök, hogy nincs kitaposva az út elöttem, örülök, hogy meg kell dolgoznom a nevemért.</a:t>
            </a:r>
            <a:endParaRPr lang="hu-HU" sz="2400" dirty="0">
              <a:latin typeface="Bookman Old Style" panose="02050604050505020204" pitchFamily="18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2773" y="962746"/>
            <a:ext cx="1914525" cy="23907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14385482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u="sng" dirty="0" smtClean="0">
                <a:latin typeface="Century" panose="02040604050505020304" pitchFamily="18" charset="0"/>
              </a:rPr>
              <a:t>Verseimről:</a:t>
            </a:r>
            <a:endParaRPr lang="hu-HU" u="sng" dirty="0">
              <a:latin typeface="Century" panose="020406040505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latin typeface="Bookman Old Style" panose="02050604050505020204" pitchFamily="18" charset="0"/>
              </a:rPr>
              <a:t>Bár írhatnék olyat, ami mindenkinek tetszik</a:t>
            </a:r>
          </a:p>
          <a:p>
            <a:r>
              <a:rPr lang="hu-HU" dirty="0" smtClean="0">
                <a:latin typeface="Bookman Old Style" panose="02050604050505020204" pitchFamily="18" charset="0"/>
              </a:rPr>
              <a:t>Akik olvassák verseimet, megértenek engem</a:t>
            </a:r>
            <a:endParaRPr lang="hu-HU" dirty="0">
              <a:latin typeface="Bookman Old Style" panose="02050604050505020204" pitchFamily="18" charset="0"/>
            </a:endParaRPr>
          </a:p>
        </p:txBody>
      </p:sp>
      <p:sp>
        <p:nvSpPr>
          <p:cNvPr id="4" name="Lefelé nyíl 3"/>
          <p:cNvSpPr/>
          <p:nvPr/>
        </p:nvSpPr>
        <p:spPr>
          <a:xfrm>
            <a:off x="5451762" y="3325090"/>
            <a:ext cx="1288473" cy="1440873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3484416" y="4962737"/>
            <a:ext cx="52231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dirty="0" smtClean="0">
                <a:latin typeface="Bookman Old Style" panose="02050604050505020204" pitchFamily="18" charset="0"/>
              </a:rPr>
              <a:t>A VERSEM ÉN VAGYOK</a:t>
            </a:r>
            <a:endParaRPr lang="hu-HU" sz="4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20765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u="sng" dirty="0" smtClean="0">
                <a:latin typeface="Century" panose="02040604050505020304" pitchFamily="18" charset="0"/>
              </a:rPr>
              <a:t>Végezetül:</a:t>
            </a:r>
            <a:endParaRPr lang="hu-HU" u="sng" dirty="0">
              <a:latin typeface="Century" panose="020406040505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71600" y="1428750"/>
            <a:ext cx="9601200" cy="3581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dirty="0" smtClean="0">
                <a:latin typeface="Bookman Old Style" panose="02050604050505020204" pitchFamily="18" charset="0"/>
              </a:rPr>
              <a:t>Az élet szép:</a:t>
            </a:r>
          </a:p>
          <a:p>
            <a:r>
              <a:rPr lang="hu-HU" dirty="0" smtClean="0">
                <a:latin typeface="Bookman Old Style" panose="02050604050505020204" pitchFamily="18" charset="0"/>
              </a:rPr>
              <a:t>Öröm</a:t>
            </a:r>
          </a:p>
          <a:p>
            <a:r>
              <a:rPr lang="hu-HU" dirty="0" smtClean="0">
                <a:latin typeface="Bookman Old Style" panose="02050604050505020204" pitchFamily="18" charset="0"/>
              </a:rPr>
              <a:t>Bánat</a:t>
            </a:r>
          </a:p>
          <a:p>
            <a:r>
              <a:rPr lang="hu-HU" dirty="0" smtClean="0">
                <a:latin typeface="Bookman Old Style" panose="02050604050505020204" pitchFamily="18" charset="0"/>
              </a:rPr>
              <a:t>Szerelem</a:t>
            </a:r>
          </a:p>
          <a:p>
            <a:r>
              <a:rPr lang="hu-HU" dirty="0" smtClean="0">
                <a:latin typeface="Bookman Old Style" panose="02050604050505020204" pitchFamily="18" charset="0"/>
              </a:rPr>
              <a:t>Csalódás</a:t>
            </a:r>
          </a:p>
          <a:p>
            <a:r>
              <a:rPr lang="hu-HU" dirty="0" smtClean="0">
                <a:latin typeface="Bookman Old Style" panose="02050604050505020204" pitchFamily="18" charset="0"/>
              </a:rPr>
              <a:t>Barátok</a:t>
            </a:r>
          </a:p>
          <a:p>
            <a:r>
              <a:rPr lang="hu-HU" dirty="0" smtClean="0">
                <a:latin typeface="Bookman Old Style" panose="02050604050505020204" pitchFamily="18" charset="0"/>
              </a:rPr>
              <a:t>Fájdalom</a:t>
            </a:r>
          </a:p>
          <a:p>
            <a:r>
              <a:rPr lang="hu-HU" dirty="0" smtClean="0">
                <a:latin typeface="Bookman Old Style" panose="02050604050505020204" pitchFamily="18" charset="0"/>
              </a:rPr>
              <a:t>Hit</a:t>
            </a:r>
          </a:p>
          <a:p>
            <a:r>
              <a:rPr lang="hu-HU" dirty="0" smtClean="0">
                <a:latin typeface="Bookman Old Style" panose="02050604050505020204" pitchFamily="18" charset="0"/>
              </a:rPr>
              <a:t>Ifjúság</a:t>
            </a:r>
          </a:p>
          <a:p>
            <a:r>
              <a:rPr lang="hu-HU" dirty="0" smtClean="0">
                <a:latin typeface="Bookman Old Style" panose="02050604050505020204" pitchFamily="18" charset="0"/>
              </a:rPr>
              <a:t>Tavasz</a:t>
            </a:r>
          </a:p>
          <a:p>
            <a:r>
              <a:rPr lang="hu-HU" dirty="0" smtClean="0">
                <a:latin typeface="Bookman Old Style" panose="02050604050505020204" pitchFamily="18" charset="0"/>
              </a:rPr>
              <a:t>Tél</a:t>
            </a:r>
          </a:p>
          <a:p>
            <a:r>
              <a:rPr lang="hu-HU" dirty="0" smtClean="0">
                <a:latin typeface="Bookman Old Style" panose="02050604050505020204" pitchFamily="18" charset="0"/>
              </a:rPr>
              <a:t>BÁRMI</a:t>
            </a:r>
            <a:endParaRPr lang="hu-HU" dirty="0">
              <a:latin typeface="Bookman Old Style" panose="02050604050505020204" pitchFamily="18" charset="0"/>
            </a:endParaRPr>
          </a:p>
        </p:txBody>
      </p:sp>
      <p:sp>
        <p:nvSpPr>
          <p:cNvPr id="4" name="Jobbra nyíl 3"/>
          <p:cNvSpPr/>
          <p:nvPr/>
        </p:nvSpPr>
        <p:spPr>
          <a:xfrm>
            <a:off x="4315691" y="3370912"/>
            <a:ext cx="3560618" cy="1260763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9047018" y="1739135"/>
            <a:ext cx="1676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 smtClean="0">
                <a:latin typeface="Bookman Old Style" panose="02050604050505020204" pitchFamily="18" charset="0"/>
              </a:rPr>
              <a:t>M</a:t>
            </a:r>
          </a:p>
          <a:p>
            <a:pPr algn="ctr"/>
            <a:r>
              <a:rPr lang="hu-HU" sz="3600" dirty="0" smtClean="0">
                <a:latin typeface="Bookman Old Style" panose="02050604050505020204" pitchFamily="18" charset="0"/>
              </a:rPr>
              <a:t>Ű</a:t>
            </a:r>
          </a:p>
          <a:p>
            <a:pPr algn="ctr"/>
            <a:r>
              <a:rPr lang="hu-HU" sz="3600" dirty="0" smtClean="0">
                <a:latin typeface="Bookman Old Style" panose="02050604050505020204" pitchFamily="18" charset="0"/>
              </a:rPr>
              <a:t>V</a:t>
            </a:r>
          </a:p>
          <a:p>
            <a:pPr algn="ctr"/>
            <a:r>
              <a:rPr lang="hu-HU" sz="3600" dirty="0" smtClean="0">
                <a:latin typeface="Bookman Old Style" panose="02050604050505020204" pitchFamily="18" charset="0"/>
              </a:rPr>
              <a:t>É</a:t>
            </a:r>
          </a:p>
          <a:p>
            <a:pPr algn="ctr"/>
            <a:r>
              <a:rPr lang="hu-HU" sz="3600" dirty="0" smtClean="0">
                <a:latin typeface="Bookman Old Style" panose="02050604050505020204" pitchFamily="18" charset="0"/>
              </a:rPr>
              <a:t>S</a:t>
            </a:r>
          </a:p>
          <a:p>
            <a:pPr algn="ctr"/>
            <a:r>
              <a:rPr lang="hu-HU" sz="3600" dirty="0" smtClean="0">
                <a:latin typeface="Bookman Old Style" panose="02050604050505020204" pitchFamily="18" charset="0"/>
              </a:rPr>
              <a:t>Z</a:t>
            </a:r>
          </a:p>
          <a:p>
            <a:pPr algn="ctr"/>
            <a:r>
              <a:rPr lang="hu-HU" sz="3600" dirty="0" smtClean="0">
                <a:latin typeface="Bookman Old Style" panose="02050604050505020204" pitchFamily="18" charset="0"/>
              </a:rPr>
              <a:t>E</a:t>
            </a:r>
          </a:p>
          <a:p>
            <a:pPr algn="ctr"/>
            <a:r>
              <a:rPr lang="hu-HU" sz="3600" dirty="0">
                <a:latin typeface="Bookman Old Style" panose="02050604050505020204" pitchFamily="18" charset="0"/>
              </a:rPr>
              <a:t>T</a:t>
            </a:r>
            <a:endParaRPr lang="hu-HU" sz="3600" dirty="0" smtClean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4316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58091" y="2615334"/>
            <a:ext cx="10515600" cy="66819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u-HU" sz="4800" dirty="0" smtClean="0">
                <a:latin typeface="Century" panose="02040604050505020304" pitchFamily="18" charset="0"/>
              </a:rPr>
              <a:t>Köszönöm, hogy megpróbálsz megérteni!</a:t>
            </a:r>
          </a:p>
          <a:p>
            <a:pPr marL="0" indent="0" algn="ctr">
              <a:buNone/>
            </a:pPr>
            <a:r>
              <a:rPr lang="hu-HU" sz="4800" dirty="0" smtClean="0">
                <a:latin typeface="Century" panose="02040604050505020304" pitchFamily="18" charset="0"/>
              </a:rPr>
              <a:t>Örök hála!</a:t>
            </a:r>
            <a:endParaRPr lang="hu-HU" sz="4800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06855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TM10001105[[fn=Körülvágás]]</Template>
  <TotalTime>44</TotalTime>
  <Words>122</Words>
  <Application>Microsoft Office PowerPoint</Application>
  <PresentationFormat>Szélesvásznú</PresentationFormat>
  <Paragraphs>43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1" baseType="lpstr">
      <vt:lpstr>Bookman Old Style</vt:lpstr>
      <vt:lpstr>Century</vt:lpstr>
      <vt:lpstr>Franklin Gothic Book</vt:lpstr>
      <vt:lpstr>Wingdings</vt:lpstr>
      <vt:lpstr>Crop</vt:lpstr>
      <vt:lpstr>Prezentáció az érzéseimhez</vt:lpstr>
      <vt:lpstr>Az életemről:</vt:lpstr>
      <vt:lpstr>Költészet:</vt:lpstr>
      <vt:lpstr>Verseimről:</vt:lpstr>
      <vt:lpstr>Végezetül: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Prezentáció az érzéseimhez</dc:title>
  <dc:creator>lenovo</dc:creator>
  <cp:lastModifiedBy>lenovo</cp:lastModifiedBy>
  <cp:revision>6</cp:revision>
  <dcterms:created xsi:type="dcterms:W3CDTF">2018-03-07T15:59:19Z</dcterms:created>
  <dcterms:modified xsi:type="dcterms:W3CDTF">2018-03-07T16:45:44Z</dcterms:modified>
</cp:coreProperties>
</file>