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i" initials="R" lastIdx="1" clrIdx="0">
    <p:extLst>
      <p:ext uri="{19B8F6BF-5375-455C-9EA6-DF929625EA0E}">
        <p15:presenceInfo xmlns:p15="http://schemas.microsoft.com/office/powerpoint/2012/main" userId="Ro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Csongor és tünde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/>
              <a:t>Sík Ferenc rendezésében</a:t>
            </a:r>
            <a:endParaRPr lang="hu-HU" sz="4000" i="1" dirty="0"/>
          </a:p>
        </p:txBody>
      </p:sp>
    </p:spTree>
    <p:extLst>
      <p:ext uri="{BB962C8B-B14F-4D97-AF65-F5344CB8AC3E}">
        <p14:creationId xmlns:p14="http://schemas.microsoft.com/office/powerpoint/2010/main" val="642647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003300"/>
          </a:xfrm>
        </p:spPr>
        <p:txBody>
          <a:bodyPr/>
          <a:lstStyle/>
          <a:p>
            <a:r>
              <a:rPr lang="hu-HU" dirty="0" smtClean="0"/>
              <a:t>Sík </a:t>
            </a:r>
            <a:r>
              <a:rPr lang="hu-HU" dirty="0" err="1" smtClean="0"/>
              <a:t>ferenc</a:t>
            </a:r>
            <a:r>
              <a:rPr lang="hu-HU" dirty="0" smtClean="0"/>
              <a:t> élete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3794" y="914400"/>
            <a:ext cx="7011005" cy="5263379"/>
          </a:xfrm>
        </p:spPr>
        <p:txBody>
          <a:bodyPr/>
          <a:lstStyle/>
          <a:p>
            <a:r>
              <a:rPr lang="hu-HU" dirty="0" smtClean="0"/>
              <a:t>Békéscsaba, 1931. – Budapest, 1995. </a:t>
            </a:r>
          </a:p>
          <a:p>
            <a:r>
              <a:rPr lang="hu-HU" dirty="0" smtClean="0"/>
              <a:t>Kossuth –   és Jászai Mari díjas rendező</a:t>
            </a:r>
          </a:p>
          <a:p>
            <a:r>
              <a:rPr lang="hu-HU" dirty="0" smtClean="0"/>
              <a:t>1957: </a:t>
            </a:r>
            <a:r>
              <a:rPr lang="hu-HU" dirty="0" err="1" smtClean="0"/>
              <a:t>magyar-történelem-francia</a:t>
            </a:r>
            <a:r>
              <a:rPr lang="hu-HU" dirty="0" smtClean="0"/>
              <a:t> szakos tanár </a:t>
            </a:r>
          </a:p>
          <a:p>
            <a:r>
              <a:rPr lang="hu-HU" dirty="0" smtClean="0"/>
              <a:t>Magyar Állami Népi Együttes egyik alapítója </a:t>
            </a:r>
          </a:p>
          <a:p>
            <a:r>
              <a:rPr lang="hu-HU" dirty="0" smtClean="0"/>
              <a:t>1963: Színház – és Filmművészeti Főiskola: rendező</a:t>
            </a:r>
          </a:p>
          <a:p>
            <a:r>
              <a:rPr lang="hu-HU" dirty="0" smtClean="0"/>
              <a:t>Rendezett: Gárdonyi Géza Színház, Pécsi Nemzeti Színház, Nemzeti Színház, és még sok magyar színházban </a:t>
            </a:r>
          </a:p>
          <a:p>
            <a:r>
              <a:rPr lang="hu-HU" dirty="0" smtClean="0"/>
              <a:t>Felesége: Sík Veronika</a:t>
            </a:r>
          </a:p>
          <a:p>
            <a:r>
              <a:rPr lang="hu-HU" dirty="0" smtClean="0"/>
              <a:t>Regisztrált bemutatóinak száma: 137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1003301"/>
            <a:ext cx="2733156" cy="4178299"/>
          </a:xfrm>
        </p:spPr>
      </p:pic>
    </p:spTree>
    <p:extLst>
      <p:ext uri="{BB962C8B-B14F-4D97-AF65-F5344CB8AC3E}">
        <p14:creationId xmlns:p14="http://schemas.microsoft.com/office/powerpoint/2010/main" val="415291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435100"/>
            <a:ext cx="10353762" cy="4356100"/>
          </a:xfrm>
        </p:spPr>
        <p:txBody>
          <a:bodyPr/>
          <a:lstStyle/>
          <a:p>
            <a:r>
              <a:rPr lang="hu-HU" dirty="0" smtClean="0"/>
              <a:t>A Csongor és Tündét Sík Ferenc rendezésében elsőként 1976. április 16-án mutatták be </a:t>
            </a:r>
          </a:p>
          <a:p>
            <a:r>
              <a:rPr lang="hu-HU" dirty="0" smtClean="0"/>
              <a:t>Helyszín: Budapesti Nemzeti Színház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2970561"/>
            <a:ext cx="4762500" cy="3171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321748"/>
            <a:ext cx="4419600" cy="24694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22800" y="580128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1840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893300" y="6170612"/>
            <a:ext cx="137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Napjaink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409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Csongor és Tünde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11201" y="2088320"/>
            <a:ext cx="2057400" cy="823912"/>
          </a:xfrm>
        </p:spPr>
        <p:txBody>
          <a:bodyPr/>
          <a:lstStyle/>
          <a:p>
            <a:r>
              <a:rPr lang="hu-HU" dirty="0" smtClean="0"/>
              <a:t>Téri Sándor 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227765"/>
            <a:ext cx="3402404" cy="2573613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9143999" y="1816100"/>
            <a:ext cx="2123557" cy="673100"/>
          </a:xfrm>
        </p:spPr>
        <p:txBody>
          <a:bodyPr/>
          <a:lstStyle/>
          <a:p>
            <a:r>
              <a:rPr lang="hu-HU" dirty="0" smtClean="0"/>
              <a:t>Bodnár Erika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95" y="2641600"/>
            <a:ext cx="2757261" cy="3429000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16100"/>
            <a:ext cx="3695700" cy="30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88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44878" y="-838200"/>
            <a:ext cx="10353761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41804" y="190500"/>
            <a:ext cx="4879199" cy="622300"/>
          </a:xfrm>
        </p:spPr>
        <p:txBody>
          <a:bodyPr/>
          <a:lstStyle/>
          <a:p>
            <a:r>
              <a:rPr lang="hu-HU" dirty="0" smtClean="0"/>
              <a:t>Téri Sándor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13795" y="914400"/>
            <a:ext cx="5107208" cy="5689600"/>
          </a:xfrm>
        </p:spPr>
        <p:txBody>
          <a:bodyPr/>
          <a:lstStyle/>
          <a:p>
            <a:r>
              <a:rPr lang="hu-HU" dirty="0" smtClean="0"/>
              <a:t>Színész családba született 1953-ban, Debrecenben (szülei: Téri Árpád, </a:t>
            </a:r>
            <a:r>
              <a:rPr lang="hu-HU" dirty="0" err="1" smtClean="0"/>
              <a:t>Hotti</a:t>
            </a:r>
            <a:r>
              <a:rPr lang="hu-HU" dirty="0" smtClean="0"/>
              <a:t> Éva)</a:t>
            </a:r>
          </a:p>
          <a:p>
            <a:r>
              <a:rPr lang="hu-HU" dirty="0" smtClean="0"/>
              <a:t>71 színházi alakítás, 47 filmszerep</a:t>
            </a:r>
          </a:p>
          <a:p>
            <a:r>
              <a:rPr lang="hu-HU" dirty="0" err="1" smtClean="0"/>
              <a:t>Han</a:t>
            </a:r>
            <a:r>
              <a:rPr lang="hu-HU" dirty="0" smtClean="0"/>
              <a:t> </a:t>
            </a:r>
            <a:r>
              <a:rPr lang="hu-HU" dirty="0" err="1" smtClean="0"/>
              <a:t>Solo</a:t>
            </a:r>
            <a:r>
              <a:rPr lang="hu-HU" dirty="0" smtClean="0"/>
              <a:t> szinkronhangja a Csillagok Háborúja V. részében</a:t>
            </a:r>
          </a:p>
          <a:p>
            <a:r>
              <a:rPr lang="hu-HU" dirty="0" smtClean="0"/>
              <a:t>Jelenleg szabadúszó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2003" y="368300"/>
            <a:ext cx="4865554" cy="2971800"/>
          </a:xfrm>
        </p:spPr>
        <p:txBody>
          <a:bodyPr/>
          <a:lstStyle/>
          <a:p>
            <a:r>
              <a:rPr lang="hu-HU" dirty="0">
                <a:effectLst/>
              </a:rPr>
              <a:t>Bodnár Erika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0" dirty="0">
                <a:effectLst/>
              </a:rPr>
              <a:t>Budapesten született </a:t>
            </a:r>
            <a:r>
              <a:rPr lang="hu-HU" sz="2000" b="0" dirty="0" smtClean="0">
                <a:effectLst/>
              </a:rPr>
              <a:t>1948-ban</a:t>
            </a:r>
            <a:endParaRPr lang="hu-HU" sz="2000" b="0" dirty="0">
              <a:effectLst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0" dirty="0" smtClean="0">
                <a:effectLst/>
              </a:rPr>
              <a:t>Katona </a:t>
            </a:r>
            <a:r>
              <a:rPr lang="hu-HU" sz="2000" b="0" dirty="0">
                <a:effectLst/>
              </a:rPr>
              <a:t>József Színház alapító tagja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0" dirty="0">
                <a:effectLst/>
              </a:rPr>
              <a:t>106 színházi alakítás, 55 filmszerep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0" dirty="0">
                <a:effectLst/>
              </a:rPr>
              <a:t>többek között Jászai Mari-díjas, </a:t>
            </a:r>
            <a:r>
              <a:rPr lang="hu-HU" sz="2000" b="0" dirty="0" err="1">
                <a:effectLst/>
              </a:rPr>
              <a:t>Farkas-Ratkó-díjas</a:t>
            </a:r>
            <a:r>
              <a:rPr lang="hu-HU" sz="2000" b="0" dirty="0">
                <a:effectLst/>
              </a:rPr>
              <a:t> színésznő</a:t>
            </a:r>
          </a:p>
          <a:p>
            <a:endParaRPr lang="hu-HU" b="0" dirty="0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03" y="3340100"/>
            <a:ext cx="2540000" cy="3175000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98" y="3033189"/>
            <a:ext cx="2899459" cy="35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6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3400" y="-990600"/>
            <a:ext cx="9588500" cy="2847713"/>
          </a:xfrm>
        </p:spPr>
        <p:txBody>
          <a:bodyPr/>
          <a:lstStyle/>
          <a:p>
            <a:r>
              <a:rPr lang="hu-HU" dirty="0" smtClean="0"/>
              <a:t>További  (fontosabb) szereplők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2" y="194765"/>
            <a:ext cx="2453449" cy="2879725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" y="3826213"/>
            <a:ext cx="3963219" cy="2985117"/>
          </a:xfrm>
        </p:spPr>
      </p:pic>
      <p:sp>
        <p:nvSpPr>
          <p:cNvPr id="8" name="Szövegdoboz 7"/>
          <p:cNvSpPr txBox="1"/>
          <p:nvPr/>
        </p:nvSpPr>
        <p:spPr>
          <a:xfrm>
            <a:off x="106899" y="3179882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Ronyecz</a:t>
            </a:r>
            <a:r>
              <a:rPr lang="hu-HU" dirty="0" smtClean="0"/>
              <a:t> Mária (</a:t>
            </a:r>
            <a:r>
              <a:rPr lang="hu-HU" dirty="0" err="1" smtClean="0"/>
              <a:t>Mirígy</a:t>
            </a:r>
            <a:r>
              <a:rPr lang="hu-HU" dirty="0" smtClean="0"/>
              <a:t>, tőle balra Téri Sándor)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070118" y="6242384"/>
            <a:ext cx="396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Szacsvay</a:t>
            </a:r>
            <a:r>
              <a:rPr lang="hu-HU" dirty="0" smtClean="0"/>
              <a:t> László (Balga, mellette Téri Sándort láthatjuk)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76" y="1097932"/>
            <a:ext cx="3837361" cy="295181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202326" y="4176569"/>
            <a:ext cx="383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Vörös Eszter (Ilma, tőle jobbra Bodnár Erika)</a:t>
            </a:r>
            <a:endParaRPr lang="hu-HU" dirty="0"/>
          </a:p>
        </p:txBody>
      </p:sp>
      <p:pic>
        <p:nvPicPr>
          <p:cNvPr id="13" name="Tartalom hely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76" y="928743"/>
            <a:ext cx="3035905" cy="3894157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6976828" y="4900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Császár Angéla (Ledér, mellette </a:t>
            </a:r>
            <a:r>
              <a:rPr lang="hu-HU" dirty="0" err="1"/>
              <a:t>Pathó</a:t>
            </a:r>
            <a:r>
              <a:rPr lang="hu-HU" dirty="0"/>
              <a:t> Istvánt láthatjuk, Balga másik megtestesítőjét)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687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figyelmet! – D®</a:t>
            </a:r>
            <a:r>
              <a:rPr lang="hu-HU" dirty="0" err="1" smtClean="0"/>
              <a:t>ámák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Készítette: Deák Anna, </a:t>
            </a:r>
            <a:r>
              <a:rPr lang="hu-HU" dirty="0" err="1" smtClean="0"/>
              <a:t>Keczkó</a:t>
            </a:r>
            <a:r>
              <a:rPr lang="hu-HU" dirty="0" smtClean="0"/>
              <a:t> Csilla, </a:t>
            </a:r>
            <a:r>
              <a:rPr lang="hu-HU" dirty="0" err="1" smtClean="0"/>
              <a:t>Rendessy</a:t>
            </a:r>
            <a:r>
              <a:rPr lang="hu-HU" dirty="0" smtClean="0"/>
              <a:t> Laura és </a:t>
            </a:r>
            <a:r>
              <a:rPr lang="hu-HU" dirty="0" err="1" smtClean="0"/>
              <a:t>Zadravec</a:t>
            </a:r>
            <a:r>
              <a:rPr lang="hu-HU" dirty="0" smtClean="0"/>
              <a:t> Liána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9022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213</TotalTime>
  <Words>226</Words>
  <Application>Microsoft Office PowerPoint</Application>
  <PresentationFormat>Szélesvásznú</PresentationFormat>
  <Paragraphs>35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A Csongor és tünde</vt:lpstr>
      <vt:lpstr>Sík ferenc élete</vt:lpstr>
      <vt:lpstr>PowerPoint bemutató</vt:lpstr>
      <vt:lpstr>Csongor és Tünde </vt:lpstr>
      <vt:lpstr>PowerPoint bemutató</vt:lpstr>
      <vt:lpstr>További  (fontosabb) szereplők </vt:lpstr>
      <vt:lpstr>Köszönjük a figyelmet! – D®ámák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Csongor és tünde</dc:title>
  <dc:creator>Roli</dc:creator>
  <cp:lastModifiedBy>Roli</cp:lastModifiedBy>
  <cp:revision>16</cp:revision>
  <dcterms:created xsi:type="dcterms:W3CDTF">2016-03-19T14:40:08Z</dcterms:created>
  <dcterms:modified xsi:type="dcterms:W3CDTF">2016-03-19T18:13:54Z</dcterms:modified>
</cp:coreProperties>
</file>