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9" r:id="rId4"/>
    <p:sldId id="261" r:id="rId5"/>
    <p:sldId id="268" r:id="rId6"/>
    <p:sldId id="262" r:id="rId7"/>
    <p:sldId id="266" r:id="rId8"/>
    <p:sldId id="259" r:id="rId9"/>
    <p:sldId id="260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71" autoAdjust="0"/>
    <p:restoredTop sz="94660"/>
  </p:normalViewPr>
  <p:slideViewPr>
    <p:cSldViewPr>
      <p:cViewPr varScale="1">
        <p:scale>
          <a:sx n="64" d="100"/>
          <a:sy n="64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64B7-E371-4014-81E0-AAC44C4A8924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F0307-E8A3-4250-A1BF-CF3B031CCB8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F0307-E8A3-4250-A1BF-CF3B031CCB80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4C5992-D5AA-419C-8E23-AF024181A899}" type="datetimeFigureOut">
              <a:rPr lang="hu-HU" smtClean="0"/>
              <a:pPr/>
              <a:t>2025. 04. 06.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215A4B-71EB-4B12-8225-761D5DD5F19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harmclub.hu/wp-content/uploads/eletfa-jelentese.-2.jpg" TargetMode="External"/><Relationship Id="rId3" Type="http://schemas.openxmlformats.org/officeDocument/2006/relationships/hyperlink" Target="http://www.nemzetiszinhaz.hu/page.php?url=nemeth_antal" TargetMode="External"/><Relationship Id="rId7" Type="http://schemas.openxmlformats.org/officeDocument/2006/relationships/hyperlink" Target="http://szinmuveszetunkklubja.network.hu/kepek/gobbi_hilda/gobbi_hilda-006" TargetMode="External"/><Relationship Id="rId2" Type="http://schemas.openxmlformats.org/officeDocument/2006/relationships/hyperlink" Target="https://diafilm.hu/blogs/esemenyek/csongor-es-tun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schikmuveszeti.hu/jaschik-almos/" TargetMode="External"/><Relationship Id="rId5" Type="http://schemas.openxmlformats.org/officeDocument/2006/relationships/hyperlink" Target="https://www.criticailapok.hu/archivum?id=33770" TargetMode="External"/><Relationship Id="rId4" Type="http://schemas.openxmlformats.org/officeDocument/2006/relationships/hyperlink" Target="https://dka.oszk.hu/kereses.mhtml?dc_creator=&amp;dc_title=csongor+%C3%A9s+t%C3%BCnde&amp;dc_subject=&amp;type=&amp;id=&amp;Image3.x=0&amp;Image3.y=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282" y="5929330"/>
            <a:ext cx="8734396" cy="928670"/>
          </a:xfrm>
        </p:spPr>
        <p:txBody>
          <a:bodyPr/>
          <a:lstStyle/>
          <a:p>
            <a:r>
              <a:rPr lang="hu-HU" sz="2000" dirty="0" smtClean="0"/>
              <a:t>Készítette:Hegedűs Vivien, Juhász Emma, Juhász Hanna, Nagy Júlia</a:t>
            </a:r>
            <a:endParaRPr lang="hu-HU" sz="20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7158" y="4429132"/>
            <a:ext cx="8305800" cy="1552572"/>
          </a:xfrm>
        </p:spPr>
        <p:txBody>
          <a:bodyPr/>
          <a:lstStyle/>
          <a:p>
            <a:r>
              <a:rPr lang="hu-HU" dirty="0" smtClean="0"/>
              <a:t>Csongor és Tünde </a:t>
            </a:r>
            <a:br>
              <a:rPr lang="hu-HU" dirty="0" smtClean="0"/>
            </a:br>
            <a:r>
              <a:rPr lang="hu-HU" dirty="0" smtClean="0"/>
              <a:t>Németh Antal rendezésében</a:t>
            </a:r>
            <a:endParaRPr lang="hu-HU" dirty="0"/>
          </a:p>
        </p:txBody>
      </p:sp>
      <p:pic>
        <p:nvPicPr>
          <p:cNvPr id="26626" name="Picture 2" descr="CSONGOR ÉS TÜ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4572008"/>
          </a:xfrm>
          <a:prstGeom prst="flowChartDocumen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Németh Antal (1903-1968)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972056" cy="4833958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Korát megelőző rendező volt, életműve 186 színházi rendezésből áll</a:t>
            </a:r>
          </a:p>
          <a:p>
            <a:r>
              <a:rPr lang="hu-HU" dirty="0" smtClean="0"/>
              <a:t>Pályája három szakaszra oszlik:</a:t>
            </a:r>
          </a:p>
          <a:p>
            <a:pPr marL="822960" lvl="1" indent="-457200">
              <a:buFont typeface="+mj-lt"/>
              <a:buAutoNum type="arabicPeriod"/>
            </a:pPr>
            <a:r>
              <a:rPr lang="hu-HU" sz="2600" dirty="0" smtClean="0"/>
              <a:t>Szegedi Városi Színház (két évad és mintegy félszáz rendezés) 1929-1931</a:t>
            </a:r>
          </a:p>
          <a:p>
            <a:pPr marL="822960" lvl="1" indent="-457200">
              <a:buFont typeface="+mj-lt"/>
              <a:buAutoNum type="arabicPeriod"/>
            </a:pPr>
            <a:r>
              <a:rPr lang="hu-HU" sz="2600" dirty="0" smtClean="0"/>
              <a:t>A Nemzeti Színház igazgatójaként (82 színpadra állítás) 1935-1944</a:t>
            </a:r>
          </a:p>
          <a:p>
            <a:pPr marL="822960" lvl="1" indent="-457200">
              <a:buFont typeface="+mj-lt"/>
              <a:buAutoNum type="arabicPeriod"/>
            </a:pPr>
            <a:r>
              <a:rPr lang="hu-HU" sz="2600" dirty="0" smtClean="0"/>
              <a:t>1954-1964 közötti kb. negyven munka</a:t>
            </a:r>
          </a:p>
          <a:p>
            <a:pPr marL="457200" indent="-457200"/>
            <a:r>
              <a:rPr lang="hu-HU" dirty="0" smtClean="0"/>
              <a:t>1934-től a Magyar Rádió drámai osztályának vezetője</a:t>
            </a:r>
          </a:p>
          <a:p>
            <a:r>
              <a:rPr lang="hu-HU" dirty="0" smtClean="0"/>
              <a:t>Ellentétes vélemények alakultak ki róla, szidták és csodálták.</a:t>
            </a:r>
          </a:p>
          <a:p>
            <a:r>
              <a:rPr lang="hu-HU" dirty="0" smtClean="0"/>
              <a:t>Hatalom kegyeltjéből a hatalom száműzöttje lett.</a:t>
            </a:r>
          </a:p>
          <a:p>
            <a:r>
              <a:rPr lang="hu-HU" dirty="0" smtClean="0"/>
              <a:t>Gúnynevei: ”Hóman-boy”, ”fővilágosító ”, ”doktor  úr”</a:t>
            </a:r>
          </a:p>
          <a:p>
            <a:r>
              <a:rPr lang="hu-HU" dirty="0" smtClean="0"/>
              <a:t>Színházi és képzőművészeti tárgyú írásokat publikált</a:t>
            </a:r>
          </a:p>
          <a:p>
            <a:r>
              <a:rPr lang="hu-HU" dirty="0" smtClean="0"/>
              <a:t>Úttörő munkái:  Az ember tragédiája a színpadon(1933), A Bánk bán száz éve a színpadon(1935)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6072198" y="1524000"/>
            <a:ext cx="2635938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hu-HU" dirty="0"/>
          </a:p>
        </p:txBody>
      </p:sp>
      <p:pic>
        <p:nvPicPr>
          <p:cNvPr id="2050" name="Picture 2" descr="https://upload.wikimedia.org/wikipedia/commons/2/2d/N%C3%A9meth_Anta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3482601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</a:t>
            </a:r>
            <a:r>
              <a:rPr lang="hu-HU" sz="2400" dirty="0" smtClean="0"/>
              <a:t>Kevés színházművész pályáját kísérte annyi ellentétes vélemény, mint az övét. Kevés művészhez volt olyan kegyes és olyan kegyetlen a sors, mint őhozzá. Volt, amikor csak róla beszélt a színházi szakma. Szidták és csodálták… A hatalom kegyeltjéből kilenc esztendei keserves tündöklés után a hatalom száműzöttje lett. A legnagyobb hibája, hogy nem tartozik sehova. Mégis kegyencnek látszik…  A baloldalnak túlságosan jobboldali, a jobboldalnak nagyon is balra tart. Pedig csak megpróbál tisztességes maradni, és korszerű, izgalmas színházat csinálni.”- Lenkei Júlia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Németh Antalról</a:t>
            </a:r>
            <a:endParaRPr lang="hu-H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„Újfajta, a színpadi látványra épülő színjátszás, amiben nem a szöveg viszi a főszerepet,[…] csak egyik eleme az összhatásnak”- </a:t>
            </a:r>
            <a:r>
              <a:rPr lang="hu-HU" dirty="0" err="1" smtClean="0"/>
              <a:t>Földesdy</a:t>
            </a:r>
            <a:r>
              <a:rPr lang="hu-HU" dirty="0" smtClean="0"/>
              <a:t>  Gabriella</a:t>
            </a:r>
          </a:p>
          <a:p>
            <a:r>
              <a:rPr lang="hu-HU" dirty="0" smtClean="0"/>
              <a:t>„A diagépek játszották a főszerepet, a színészek pedig az illusztráció funkcióját töltötték be”- </a:t>
            </a:r>
            <a:r>
              <a:rPr lang="hu-HU" dirty="0" err="1" smtClean="0"/>
              <a:t>Földesdy</a:t>
            </a:r>
            <a:r>
              <a:rPr lang="hu-HU" dirty="0" smtClean="0"/>
              <a:t>  Gabriella</a:t>
            </a:r>
          </a:p>
          <a:p>
            <a:r>
              <a:rPr lang="hu-HU" dirty="0" smtClean="0"/>
              <a:t>Kísérőzene: Polgár Tibor </a:t>
            </a:r>
          </a:p>
          <a:p>
            <a:r>
              <a:rPr lang="hu-HU" dirty="0" smtClean="0"/>
              <a:t>Tánc: </a:t>
            </a:r>
            <a:r>
              <a:rPr lang="hu-HU" dirty="0" err="1" smtClean="0"/>
              <a:t>Szentpál</a:t>
            </a:r>
            <a:r>
              <a:rPr lang="hu-HU" dirty="0" smtClean="0"/>
              <a:t> Olga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</a:t>
            </a:r>
            <a:r>
              <a:rPr lang="hu-HU" smtClean="0"/>
              <a:t>bemutató - </a:t>
            </a:r>
            <a:r>
              <a:rPr lang="hu-HU" dirty="0" smtClean="0"/>
              <a:t>1937.február 5.</a:t>
            </a:r>
            <a:endParaRPr lang="hu-HU" dirty="0"/>
          </a:p>
        </p:txBody>
      </p:sp>
      <p:pic>
        <p:nvPicPr>
          <p:cNvPr id="31746" name="Picture 2" descr="https://www.mafab.hu/static/thumb/w150/profiles/2019p/216/08/6504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09295">
            <a:off x="4729348" y="4215455"/>
            <a:ext cx="1795965" cy="2110260"/>
          </a:xfrm>
          <a:prstGeom prst="rect">
            <a:avLst/>
          </a:prstGeom>
          <a:noFill/>
        </p:spPr>
      </p:pic>
      <p:pic>
        <p:nvPicPr>
          <p:cNvPr id="31748" name="Picture 4" descr="Portréja a Magyar színművészeti lexikonban (193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303">
            <a:off x="6627710" y="4122875"/>
            <a:ext cx="2043971" cy="22156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00"/>
          </a:xfrm>
        </p:spPr>
        <p:txBody>
          <a:bodyPr>
            <a:normAutofit/>
          </a:bodyPr>
          <a:lstStyle/>
          <a:p>
            <a:r>
              <a:rPr lang="hu-HU" sz="2500" dirty="0" smtClean="0"/>
              <a:t>A díszletet és a jelmezeket egyaránt </a:t>
            </a:r>
            <a:r>
              <a:rPr lang="hu-HU" sz="2500" dirty="0" err="1" smtClean="0"/>
              <a:t>Jaschik</a:t>
            </a:r>
            <a:r>
              <a:rPr lang="hu-HU" sz="2500" dirty="0" smtClean="0"/>
              <a:t> Álmos </a:t>
            </a:r>
            <a:r>
              <a:rPr lang="hu-HU" sz="2500" dirty="0" err="1" smtClean="0"/>
              <a:t>tevezte</a:t>
            </a:r>
            <a:r>
              <a:rPr lang="hu-HU" sz="2500" dirty="0" smtClean="0"/>
              <a:t>,  melyek magyar népi motívumokat idéző , erősen stilizált alkotások voltak.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/>
          <a:lstStyle/>
          <a:p>
            <a:r>
              <a:rPr lang="hu-HU" dirty="0" smtClean="0"/>
              <a:t>Díszlet</a:t>
            </a:r>
            <a:endParaRPr lang="hu-HU" dirty="0"/>
          </a:p>
        </p:txBody>
      </p:sp>
      <p:pic>
        <p:nvPicPr>
          <p:cNvPr id="4" name="Kép 3" descr="díszletter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4688768" cy="2928958"/>
          </a:xfrm>
          <a:prstGeom prst="rect">
            <a:avLst/>
          </a:prstGeom>
        </p:spPr>
      </p:pic>
      <p:pic>
        <p:nvPicPr>
          <p:cNvPr id="5" name="Kép 4" descr="tünde jelme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210818"/>
            <a:ext cx="2928958" cy="4169011"/>
          </a:xfrm>
          <a:prstGeom prst="rect">
            <a:avLst/>
          </a:prstGeom>
        </p:spPr>
      </p:pic>
      <p:pic>
        <p:nvPicPr>
          <p:cNvPr id="6" name="Kép 5" descr="hármas ú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571046"/>
            <a:ext cx="3237049" cy="228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1785918" y="6215082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hármas út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71472" y="5500702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Jaschik</a:t>
            </a:r>
            <a:r>
              <a:rPr lang="hu-HU" dirty="0" smtClean="0"/>
              <a:t> díszletterve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786578" y="6488668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Tünde jelmeze</a:t>
            </a:r>
            <a:endParaRPr lang="hu-H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Csongor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Perényi László</a:t>
            </a:r>
          </a:p>
          <a:p>
            <a:r>
              <a:rPr lang="hu-HU" dirty="0" smtClean="0"/>
              <a:t>Szabó Sándor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Szörényi Éva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főszerepben: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u-HU" dirty="0" smtClean="0"/>
              <a:t>Tünde</a:t>
            </a:r>
            <a:endParaRPr lang="hu-HU" dirty="0"/>
          </a:p>
        </p:txBody>
      </p:sp>
      <p:pic>
        <p:nvPicPr>
          <p:cNvPr id="8" name="Kép 7" descr="Szörényi_É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4744">
            <a:off x="5566606" y="2821944"/>
            <a:ext cx="2730472" cy="3425684"/>
          </a:xfrm>
          <a:prstGeom prst="rect">
            <a:avLst/>
          </a:prstGeom>
        </p:spPr>
      </p:pic>
      <p:pic>
        <p:nvPicPr>
          <p:cNvPr id="30722" name="Picture 2" descr="Perényi László az „Éjszaka lánya” című filmben (194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5798">
            <a:off x="2646478" y="3313165"/>
            <a:ext cx="2113284" cy="3017770"/>
          </a:xfrm>
          <a:prstGeom prst="rect">
            <a:avLst/>
          </a:prstGeom>
          <a:noFill/>
        </p:spPr>
      </p:pic>
      <p:pic>
        <p:nvPicPr>
          <p:cNvPr id="30724" name="Picture 4" descr="Szabó Sándor 1937 körü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58979">
            <a:off x="452663" y="3501660"/>
            <a:ext cx="2172748" cy="2802846"/>
          </a:xfrm>
          <a:prstGeom prst="rect">
            <a:avLst/>
          </a:prstGeom>
          <a:noFill/>
        </p:spPr>
      </p:pic>
      <p:pic>
        <p:nvPicPr>
          <p:cNvPr id="10" name="Kép 9" descr="csongor_es_tun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785794"/>
            <a:ext cx="3929090" cy="548031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>
          <a:xfrm>
            <a:off x="2857488" y="714356"/>
            <a:ext cx="5972188" cy="5715000"/>
          </a:xfrm>
        </p:spPr>
        <p:txBody>
          <a:bodyPr>
            <a:normAutofit/>
          </a:bodyPr>
          <a:lstStyle/>
          <a:p>
            <a:r>
              <a:rPr lang="hu-HU" sz="1800" dirty="0" smtClean="0"/>
              <a:t>Fényképész:Vajda M. Pál</a:t>
            </a:r>
            <a:endParaRPr lang="hu-HU" sz="1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285720" y="1285860"/>
            <a:ext cx="2571768" cy="5214974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sz="1900" dirty="0" smtClean="0"/>
              <a:t>Mirigy: Szabó Margit, </a:t>
            </a:r>
            <a:r>
              <a:rPr lang="hu-HU" sz="1900" dirty="0" err="1" smtClean="0"/>
              <a:t>Gobbi</a:t>
            </a:r>
            <a:r>
              <a:rPr lang="hu-HU" sz="1900" dirty="0" smtClean="0"/>
              <a:t> Hilda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Balga: Juhász József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Ilma: Somogyi Erzsi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Ledér: </a:t>
            </a:r>
            <a:r>
              <a:rPr lang="hu-HU" sz="1900" dirty="0" err="1" smtClean="0"/>
              <a:t>Szeleczky</a:t>
            </a:r>
            <a:r>
              <a:rPr lang="hu-HU" sz="1900" dirty="0" smtClean="0"/>
              <a:t>  Zita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Ördögfiókák: Ungvári László, Várkonyi Zoltán, Major Tamás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Kalmár: </a:t>
            </a:r>
            <a:r>
              <a:rPr lang="hu-HU" sz="1900" dirty="0" err="1" smtClean="0"/>
              <a:t>Makláry</a:t>
            </a:r>
            <a:r>
              <a:rPr lang="hu-HU" sz="1900" dirty="0" smtClean="0"/>
              <a:t> Zoltán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Tudós: Pethes Sándor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Fejedelem: Timár József</a:t>
            </a:r>
          </a:p>
          <a:p>
            <a:pPr>
              <a:buFont typeface="Arial" pitchFamily="34" charset="0"/>
              <a:buChar char="•"/>
            </a:pPr>
            <a:r>
              <a:rPr lang="hu-HU" sz="1900" dirty="0" smtClean="0"/>
              <a:t>Éj: Lukács Margit 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2143108" cy="852486"/>
          </a:xfrm>
        </p:spPr>
        <p:txBody>
          <a:bodyPr>
            <a:noAutofit/>
          </a:bodyPr>
          <a:lstStyle/>
          <a:p>
            <a:r>
              <a:rPr lang="hu-HU" sz="3200" dirty="0" smtClean="0"/>
              <a:t>Szereplők:</a:t>
            </a:r>
            <a:endParaRPr lang="hu-HU" sz="3200" dirty="0"/>
          </a:p>
        </p:txBody>
      </p:sp>
      <p:pic>
        <p:nvPicPr>
          <p:cNvPr id="5" name="Kép 4" descr="balga_es_az_ordog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142984"/>
            <a:ext cx="3571900" cy="2500330"/>
          </a:xfrm>
          <a:prstGeom prst="rect">
            <a:avLst/>
          </a:prstGeom>
        </p:spPr>
      </p:pic>
      <p:pic>
        <p:nvPicPr>
          <p:cNvPr id="6" name="Kép 5" descr="ledér csongor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214554"/>
            <a:ext cx="2865992" cy="4071942"/>
          </a:xfrm>
          <a:prstGeom prst="rect">
            <a:avLst/>
          </a:prstGeom>
        </p:spPr>
      </p:pic>
      <p:pic>
        <p:nvPicPr>
          <p:cNvPr id="7" name="Kép 6" descr="jelenetke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286256"/>
            <a:ext cx="3362328" cy="238419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143768" y="1285860"/>
            <a:ext cx="13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ördögök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000364" y="2357430"/>
            <a:ext cx="189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Csongor Ledérrel</a:t>
            </a:r>
            <a:endParaRPr lang="hu-H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hlinkClick r:id="rId2"/>
              </a:rPr>
              <a:t>https://diafilm.hu/blogs/esemenyek/csongor-es-tunde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http://www.nemzetiszinhaz.hu/page.php?url=nemeth_antal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https://dka.oszk.hu/kereses.mhtml?dc_creator=&amp;dc_title=csongor+%C3%A9s+t%C3%BCnde&amp;dc_subject=&amp;type=&amp;id=&amp;Image3.x=0&amp;Image3.y=0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https://www.criticailapok.hu/archivum?id=33770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http://jaschikmuveszeti.hu/jaschik-almos/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http://szinmuveszetunkklubja.network.hu/kepek/gobbi_hilda/gobbi_hilda-006</a:t>
            </a:r>
            <a:endParaRPr lang="hu-HU" dirty="0" smtClean="0"/>
          </a:p>
          <a:p>
            <a:r>
              <a:rPr lang="hu-HU" dirty="0" smtClean="0">
                <a:hlinkClick r:id="rId8"/>
              </a:rPr>
              <a:t>https://charmclub.hu/wp-content/uploads/eletfa-jelentese.-2.jpg</a:t>
            </a:r>
            <a:endParaRPr lang="hu-HU" dirty="0" smtClean="0"/>
          </a:p>
          <a:p>
            <a:r>
              <a:rPr lang="hu-HU" dirty="0" smtClean="0"/>
              <a:t>Magyar  Filmadatbázis</a:t>
            </a:r>
          </a:p>
          <a:p>
            <a:r>
              <a:rPr lang="hu-HU" dirty="0" smtClean="0"/>
              <a:t>Magyar  Színháztörténet  1920-1949</a:t>
            </a:r>
          </a:p>
          <a:p>
            <a:r>
              <a:rPr lang="hu-HU" dirty="0" err="1" smtClean="0"/>
              <a:t>Wikipédia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Forrásjegyzék</a:t>
            </a:r>
            <a:endParaRPr lang="hu-H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 idx="4294967295"/>
          </p:nvPr>
        </p:nvSpPr>
        <p:spPr>
          <a:xfrm>
            <a:off x="1785918" y="357166"/>
            <a:ext cx="5448312" cy="1266840"/>
          </a:xfrm>
        </p:spPr>
        <p:txBody>
          <a:bodyPr/>
          <a:lstStyle/>
          <a:p>
            <a:pPr algn="ctr"/>
            <a:r>
              <a:rPr lang="hu-HU" sz="6000" b="1" dirty="0" smtClean="0"/>
              <a:t>VÉGE</a:t>
            </a:r>
            <a:endParaRPr lang="hu-HU" sz="6000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4294967295"/>
          </p:nvPr>
        </p:nvSpPr>
        <p:spPr>
          <a:xfrm>
            <a:off x="2643174" y="1714488"/>
            <a:ext cx="5715040" cy="1071562"/>
          </a:xfrm>
        </p:spPr>
        <p:txBody>
          <a:bodyPr/>
          <a:lstStyle/>
          <a:p>
            <a:pPr>
              <a:buNone/>
            </a:pPr>
            <a:r>
              <a:rPr lang="hu-HU" sz="2800" b="1" dirty="0" smtClean="0"/>
              <a:t>Köszönjük a figyelmet!</a:t>
            </a:r>
            <a:endParaRPr lang="hu-HU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639</TotalTime>
  <Words>416</Words>
  <Application>Microsoft Office PowerPoint</Application>
  <PresentationFormat>Diavetítés a képernyőre (4:3 oldalarány)</PresentationFormat>
  <Paragraphs>61</Paragraphs>
  <Slides>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Papír</vt:lpstr>
      <vt:lpstr>Csongor és Tünde  Németh Antal rendezésében</vt:lpstr>
      <vt:lpstr>Németh Antal (1903-1968)</vt:lpstr>
      <vt:lpstr>Németh Antalról</vt:lpstr>
      <vt:lpstr>A bemutató - 1937.február 5.</vt:lpstr>
      <vt:lpstr>Díszlet</vt:lpstr>
      <vt:lpstr>A főszerepben:</vt:lpstr>
      <vt:lpstr>Szereplők:</vt:lpstr>
      <vt:lpstr>Forrásjegyzék</vt:lpstr>
      <vt:lpstr>VÉGE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LENOVO</dc:creator>
  <cp:lastModifiedBy>LENOVO</cp:lastModifiedBy>
  <cp:revision>54</cp:revision>
  <dcterms:created xsi:type="dcterms:W3CDTF">2025-04-02T12:39:03Z</dcterms:created>
  <dcterms:modified xsi:type="dcterms:W3CDTF">2025-04-06T06:56:25Z</dcterms:modified>
</cp:coreProperties>
</file>